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71"/>
    <p:restoredTop sz="94705"/>
  </p:normalViewPr>
  <p:slideViewPr>
    <p:cSldViewPr>
      <p:cViewPr>
        <p:scale>
          <a:sx n="100" d="100"/>
          <a:sy n="100" d="100"/>
        </p:scale>
        <p:origin x="1080" y="8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Roboto Condensed"/>
                <a:cs typeface="Roboto 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20" dirty="0"/>
              <a:t>Individuals</a:t>
            </a:r>
            <a:r>
              <a:rPr spc="-40" dirty="0"/>
              <a:t> </a:t>
            </a:r>
            <a:r>
              <a:rPr spc="-10" dirty="0"/>
              <a:t>with</a:t>
            </a:r>
            <a:r>
              <a:rPr spc="-35" dirty="0"/>
              <a:t> </a:t>
            </a:r>
            <a:r>
              <a:rPr spc="-20" dirty="0"/>
              <a:t>disabilities</a:t>
            </a:r>
            <a:r>
              <a:rPr spc="-40" dirty="0"/>
              <a:t> </a:t>
            </a:r>
            <a:r>
              <a:rPr spc="-5" dirty="0"/>
              <a:t>are</a:t>
            </a:r>
            <a:r>
              <a:rPr spc="-35" dirty="0"/>
              <a:t> </a:t>
            </a:r>
            <a:r>
              <a:rPr spc="-10" dirty="0"/>
              <a:t>encouraged</a:t>
            </a:r>
            <a:r>
              <a:rPr spc="-40" dirty="0"/>
              <a:t> </a:t>
            </a:r>
            <a:r>
              <a:rPr spc="-10" dirty="0"/>
              <a:t>to</a:t>
            </a:r>
            <a:r>
              <a:rPr spc="-35" dirty="0"/>
              <a:t> </a:t>
            </a:r>
            <a:r>
              <a:rPr spc="-5" dirty="0"/>
              <a:t>attend</a:t>
            </a:r>
            <a:r>
              <a:rPr spc="-35" dirty="0"/>
              <a:t> </a:t>
            </a:r>
            <a:r>
              <a:rPr spc="-15" dirty="0"/>
              <a:t>all</a:t>
            </a:r>
            <a:r>
              <a:rPr spc="-40" dirty="0"/>
              <a:t> </a:t>
            </a:r>
            <a:r>
              <a:rPr spc="-15" dirty="0"/>
              <a:t>University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40" dirty="0"/>
              <a:t> </a:t>
            </a:r>
            <a:r>
              <a:rPr spc="-10" dirty="0"/>
              <a:t>Iowa-sponsored</a:t>
            </a:r>
            <a:r>
              <a:rPr spc="-35" dirty="0"/>
              <a:t> </a:t>
            </a:r>
            <a:r>
              <a:rPr spc="-15" dirty="0"/>
              <a:t>events.</a:t>
            </a:r>
            <a:r>
              <a:rPr spc="-40" dirty="0"/>
              <a:t> </a:t>
            </a:r>
            <a:r>
              <a:rPr spc="-10" dirty="0"/>
              <a:t>If</a:t>
            </a:r>
            <a:r>
              <a:rPr spc="-35" dirty="0"/>
              <a:t> </a:t>
            </a:r>
            <a:r>
              <a:rPr spc="-10" dirty="0"/>
              <a:t>you</a:t>
            </a:r>
            <a:r>
              <a:rPr spc="-35" dirty="0"/>
              <a:t> </a:t>
            </a:r>
            <a:r>
              <a:rPr spc="-5" dirty="0"/>
              <a:t>are</a:t>
            </a:r>
            <a:r>
              <a:rPr spc="-40" dirty="0"/>
              <a:t> </a:t>
            </a:r>
            <a:r>
              <a:rPr spc="15" dirty="0"/>
              <a:t>a</a:t>
            </a:r>
            <a:r>
              <a:rPr spc="-35" dirty="0"/>
              <a:t> </a:t>
            </a:r>
            <a:r>
              <a:rPr spc="-10" dirty="0"/>
              <a:t>person</a:t>
            </a:r>
            <a:r>
              <a:rPr spc="-40" dirty="0"/>
              <a:t> </a:t>
            </a:r>
            <a:r>
              <a:rPr spc="-10" dirty="0"/>
              <a:t>with</a:t>
            </a:r>
            <a:r>
              <a:rPr spc="-35" dirty="0"/>
              <a:t> </a:t>
            </a:r>
            <a:r>
              <a:rPr spc="15" dirty="0"/>
              <a:t>a</a:t>
            </a:r>
          </a:p>
          <a:p>
            <a:pPr marL="12700" marR="62865">
              <a:lnSpc>
                <a:spcPct val="114500"/>
              </a:lnSpc>
            </a:pPr>
            <a:r>
              <a:rPr spc="-15" dirty="0"/>
              <a:t>disability</a:t>
            </a:r>
            <a:r>
              <a:rPr spc="-40" dirty="0"/>
              <a:t> </a:t>
            </a:r>
            <a:r>
              <a:rPr dirty="0"/>
              <a:t>who</a:t>
            </a:r>
            <a:r>
              <a:rPr spc="-40" dirty="0"/>
              <a:t> </a:t>
            </a:r>
            <a:r>
              <a:rPr spc="-15" dirty="0"/>
              <a:t>requires</a:t>
            </a:r>
            <a:r>
              <a:rPr spc="-35" dirty="0"/>
              <a:t> </a:t>
            </a:r>
            <a:r>
              <a:rPr spc="15" dirty="0"/>
              <a:t>a</a:t>
            </a:r>
            <a:r>
              <a:rPr spc="-40" dirty="0"/>
              <a:t> </a:t>
            </a:r>
            <a:r>
              <a:rPr spc="-15" dirty="0"/>
              <a:t>reasonable</a:t>
            </a:r>
            <a:r>
              <a:rPr spc="-40" dirty="0"/>
              <a:t> </a:t>
            </a:r>
            <a:r>
              <a:rPr spc="-10" dirty="0"/>
              <a:t>accommodation</a:t>
            </a:r>
            <a:r>
              <a:rPr spc="-40" dirty="0"/>
              <a:t> </a:t>
            </a:r>
            <a:r>
              <a:rPr spc="-5" dirty="0"/>
              <a:t>in</a:t>
            </a:r>
            <a:r>
              <a:rPr spc="-40" dirty="0"/>
              <a:t> </a:t>
            </a:r>
            <a:r>
              <a:rPr spc="-10" dirty="0"/>
              <a:t>order</a:t>
            </a:r>
            <a:r>
              <a:rPr spc="-40" dirty="0"/>
              <a:t> </a:t>
            </a:r>
            <a:r>
              <a:rPr spc="-10" dirty="0"/>
              <a:t>to</a:t>
            </a:r>
            <a:r>
              <a:rPr spc="-40" dirty="0"/>
              <a:t> </a:t>
            </a:r>
            <a:r>
              <a:rPr spc="-15" dirty="0"/>
              <a:t>participate</a:t>
            </a:r>
            <a:r>
              <a:rPr spc="-40" dirty="0"/>
              <a:t> </a:t>
            </a:r>
            <a:r>
              <a:rPr spc="-5" dirty="0"/>
              <a:t>in</a:t>
            </a:r>
            <a:r>
              <a:rPr spc="-35" dirty="0"/>
              <a:t> </a:t>
            </a:r>
            <a:r>
              <a:rPr spc="-15" dirty="0"/>
              <a:t>this</a:t>
            </a:r>
            <a:r>
              <a:rPr spc="-40" dirty="0"/>
              <a:t> </a:t>
            </a:r>
            <a:r>
              <a:rPr spc="-10" dirty="0"/>
              <a:t>program,</a:t>
            </a:r>
            <a:r>
              <a:rPr spc="-40" dirty="0"/>
              <a:t> </a:t>
            </a:r>
            <a:r>
              <a:rPr spc="-15" dirty="0"/>
              <a:t>please</a:t>
            </a:r>
            <a:r>
              <a:rPr spc="-40" dirty="0"/>
              <a:t> </a:t>
            </a:r>
            <a:r>
              <a:rPr spc="-10" dirty="0"/>
              <a:t>contact</a:t>
            </a:r>
            <a:r>
              <a:rPr spc="-40" dirty="0"/>
              <a:t> </a:t>
            </a:r>
            <a:r>
              <a:rPr spc="-15" dirty="0"/>
              <a:t>(insert:</a:t>
            </a:r>
            <a:r>
              <a:rPr spc="-40" dirty="0"/>
              <a:t> </a:t>
            </a:r>
            <a:r>
              <a:rPr spc="-10" dirty="0"/>
              <a:t>the </a:t>
            </a:r>
            <a:r>
              <a:rPr spc="-5" dirty="0"/>
              <a:t> </a:t>
            </a:r>
            <a:r>
              <a:rPr spc="-15" dirty="0"/>
              <a:t>sponsoring</a:t>
            </a:r>
            <a:r>
              <a:rPr spc="-45" dirty="0"/>
              <a:t> </a:t>
            </a:r>
            <a:r>
              <a:rPr spc="-10" dirty="0"/>
              <a:t>department</a:t>
            </a:r>
            <a:r>
              <a:rPr spc="-45" dirty="0"/>
              <a:t> </a:t>
            </a:r>
            <a:r>
              <a:rPr spc="-5" dirty="0"/>
              <a:t>or</a:t>
            </a:r>
            <a:r>
              <a:rPr spc="-45" dirty="0"/>
              <a:t> </a:t>
            </a:r>
            <a:r>
              <a:rPr spc="-10" dirty="0"/>
              <a:t>contact</a:t>
            </a:r>
            <a:r>
              <a:rPr spc="-45" dirty="0"/>
              <a:t> </a:t>
            </a:r>
            <a:r>
              <a:rPr spc="-15" dirty="0"/>
              <a:t>person)</a:t>
            </a:r>
            <a:r>
              <a:rPr spc="-40" dirty="0"/>
              <a:t> </a:t>
            </a:r>
            <a:r>
              <a:rPr spc="-5" dirty="0"/>
              <a:t>in</a:t>
            </a:r>
            <a:r>
              <a:rPr spc="-45" dirty="0"/>
              <a:t> </a:t>
            </a:r>
            <a:r>
              <a:rPr spc="-10" dirty="0"/>
              <a:t>advance</a:t>
            </a:r>
            <a:r>
              <a:rPr spc="-45" dirty="0"/>
              <a:t> </a:t>
            </a:r>
            <a:r>
              <a:rPr dirty="0"/>
              <a:t>at</a:t>
            </a:r>
            <a:r>
              <a:rPr spc="-45" dirty="0"/>
              <a:t> </a:t>
            </a:r>
            <a:r>
              <a:rPr spc="-15" dirty="0"/>
              <a:t>(insert:</a:t>
            </a:r>
            <a:r>
              <a:rPr spc="-40" dirty="0"/>
              <a:t> </a:t>
            </a:r>
            <a:r>
              <a:rPr spc="-15" dirty="0"/>
              <a:t>telephone</a:t>
            </a:r>
            <a:r>
              <a:rPr spc="-45" dirty="0"/>
              <a:t> </a:t>
            </a:r>
            <a:r>
              <a:rPr spc="-15" dirty="0"/>
              <a:t>number).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300" b="1" i="0">
                <a:solidFill>
                  <a:srgbClr val="231F20"/>
                </a:solidFill>
                <a:latin typeface="Antonio"/>
                <a:cs typeface="Antoni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Roboto Condensed"/>
                <a:cs typeface="Roboto 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20" dirty="0"/>
              <a:t>Individuals</a:t>
            </a:r>
            <a:r>
              <a:rPr spc="-40" dirty="0"/>
              <a:t> </a:t>
            </a:r>
            <a:r>
              <a:rPr spc="-10" dirty="0"/>
              <a:t>with</a:t>
            </a:r>
            <a:r>
              <a:rPr spc="-35" dirty="0"/>
              <a:t> </a:t>
            </a:r>
            <a:r>
              <a:rPr spc="-20" dirty="0"/>
              <a:t>disabilities</a:t>
            </a:r>
            <a:r>
              <a:rPr spc="-40" dirty="0"/>
              <a:t> </a:t>
            </a:r>
            <a:r>
              <a:rPr spc="-5" dirty="0"/>
              <a:t>are</a:t>
            </a:r>
            <a:r>
              <a:rPr spc="-35" dirty="0"/>
              <a:t> </a:t>
            </a:r>
            <a:r>
              <a:rPr spc="-10" dirty="0"/>
              <a:t>encouraged</a:t>
            </a:r>
            <a:r>
              <a:rPr spc="-40" dirty="0"/>
              <a:t> </a:t>
            </a:r>
            <a:r>
              <a:rPr spc="-10" dirty="0"/>
              <a:t>to</a:t>
            </a:r>
            <a:r>
              <a:rPr spc="-35" dirty="0"/>
              <a:t> </a:t>
            </a:r>
            <a:r>
              <a:rPr spc="-5" dirty="0"/>
              <a:t>attend</a:t>
            </a:r>
            <a:r>
              <a:rPr spc="-35" dirty="0"/>
              <a:t> </a:t>
            </a:r>
            <a:r>
              <a:rPr spc="-15" dirty="0"/>
              <a:t>all</a:t>
            </a:r>
            <a:r>
              <a:rPr spc="-40" dirty="0"/>
              <a:t> </a:t>
            </a:r>
            <a:r>
              <a:rPr spc="-15" dirty="0"/>
              <a:t>University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40" dirty="0"/>
              <a:t> </a:t>
            </a:r>
            <a:r>
              <a:rPr spc="-10" dirty="0"/>
              <a:t>Iowa-sponsored</a:t>
            </a:r>
            <a:r>
              <a:rPr spc="-35" dirty="0"/>
              <a:t> </a:t>
            </a:r>
            <a:r>
              <a:rPr spc="-15" dirty="0"/>
              <a:t>events.</a:t>
            </a:r>
            <a:r>
              <a:rPr spc="-40" dirty="0"/>
              <a:t> </a:t>
            </a:r>
            <a:r>
              <a:rPr spc="-10" dirty="0"/>
              <a:t>If</a:t>
            </a:r>
            <a:r>
              <a:rPr spc="-35" dirty="0"/>
              <a:t> </a:t>
            </a:r>
            <a:r>
              <a:rPr spc="-10" dirty="0"/>
              <a:t>you</a:t>
            </a:r>
            <a:r>
              <a:rPr spc="-35" dirty="0"/>
              <a:t> </a:t>
            </a:r>
            <a:r>
              <a:rPr spc="-5" dirty="0"/>
              <a:t>are</a:t>
            </a:r>
            <a:r>
              <a:rPr spc="-40" dirty="0"/>
              <a:t> </a:t>
            </a:r>
            <a:r>
              <a:rPr spc="15" dirty="0"/>
              <a:t>a</a:t>
            </a:r>
            <a:r>
              <a:rPr spc="-35" dirty="0"/>
              <a:t> </a:t>
            </a:r>
            <a:r>
              <a:rPr spc="-10" dirty="0"/>
              <a:t>person</a:t>
            </a:r>
            <a:r>
              <a:rPr spc="-40" dirty="0"/>
              <a:t> </a:t>
            </a:r>
            <a:r>
              <a:rPr spc="-10" dirty="0"/>
              <a:t>with</a:t>
            </a:r>
            <a:r>
              <a:rPr spc="-35" dirty="0"/>
              <a:t> </a:t>
            </a:r>
            <a:r>
              <a:rPr spc="15" dirty="0"/>
              <a:t>a</a:t>
            </a:r>
          </a:p>
          <a:p>
            <a:pPr marL="12700" marR="62865">
              <a:lnSpc>
                <a:spcPct val="114500"/>
              </a:lnSpc>
            </a:pPr>
            <a:r>
              <a:rPr spc="-15" dirty="0"/>
              <a:t>disability</a:t>
            </a:r>
            <a:r>
              <a:rPr spc="-40" dirty="0"/>
              <a:t> </a:t>
            </a:r>
            <a:r>
              <a:rPr dirty="0"/>
              <a:t>who</a:t>
            </a:r>
            <a:r>
              <a:rPr spc="-40" dirty="0"/>
              <a:t> </a:t>
            </a:r>
            <a:r>
              <a:rPr spc="-15" dirty="0"/>
              <a:t>requires</a:t>
            </a:r>
            <a:r>
              <a:rPr spc="-35" dirty="0"/>
              <a:t> </a:t>
            </a:r>
            <a:r>
              <a:rPr spc="15" dirty="0"/>
              <a:t>a</a:t>
            </a:r>
            <a:r>
              <a:rPr spc="-40" dirty="0"/>
              <a:t> </a:t>
            </a:r>
            <a:r>
              <a:rPr spc="-15" dirty="0"/>
              <a:t>reasonable</a:t>
            </a:r>
            <a:r>
              <a:rPr spc="-40" dirty="0"/>
              <a:t> </a:t>
            </a:r>
            <a:r>
              <a:rPr spc="-10" dirty="0"/>
              <a:t>accommodation</a:t>
            </a:r>
            <a:r>
              <a:rPr spc="-40" dirty="0"/>
              <a:t> </a:t>
            </a:r>
            <a:r>
              <a:rPr spc="-5" dirty="0"/>
              <a:t>in</a:t>
            </a:r>
            <a:r>
              <a:rPr spc="-40" dirty="0"/>
              <a:t> </a:t>
            </a:r>
            <a:r>
              <a:rPr spc="-10" dirty="0"/>
              <a:t>order</a:t>
            </a:r>
            <a:r>
              <a:rPr spc="-40" dirty="0"/>
              <a:t> </a:t>
            </a:r>
            <a:r>
              <a:rPr spc="-10" dirty="0"/>
              <a:t>to</a:t>
            </a:r>
            <a:r>
              <a:rPr spc="-40" dirty="0"/>
              <a:t> </a:t>
            </a:r>
            <a:r>
              <a:rPr spc="-15" dirty="0"/>
              <a:t>participate</a:t>
            </a:r>
            <a:r>
              <a:rPr spc="-40" dirty="0"/>
              <a:t> </a:t>
            </a:r>
            <a:r>
              <a:rPr spc="-5" dirty="0"/>
              <a:t>in</a:t>
            </a:r>
            <a:r>
              <a:rPr spc="-35" dirty="0"/>
              <a:t> </a:t>
            </a:r>
            <a:r>
              <a:rPr spc="-15" dirty="0"/>
              <a:t>this</a:t>
            </a:r>
            <a:r>
              <a:rPr spc="-40" dirty="0"/>
              <a:t> </a:t>
            </a:r>
            <a:r>
              <a:rPr spc="-10" dirty="0"/>
              <a:t>program,</a:t>
            </a:r>
            <a:r>
              <a:rPr spc="-40" dirty="0"/>
              <a:t> </a:t>
            </a:r>
            <a:r>
              <a:rPr spc="-15" dirty="0"/>
              <a:t>please</a:t>
            </a:r>
            <a:r>
              <a:rPr spc="-40" dirty="0"/>
              <a:t> </a:t>
            </a:r>
            <a:r>
              <a:rPr spc="-10" dirty="0"/>
              <a:t>contact</a:t>
            </a:r>
            <a:r>
              <a:rPr spc="-40" dirty="0"/>
              <a:t> </a:t>
            </a:r>
            <a:r>
              <a:rPr spc="-15" dirty="0"/>
              <a:t>(insert:</a:t>
            </a:r>
            <a:r>
              <a:rPr spc="-40" dirty="0"/>
              <a:t> </a:t>
            </a:r>
            <a:r>
              <a:rPr spc="-10" dirty="0"/>
              <a:t>the </a:t>
            </a:r>
            <a:r>
              <a:rPr spc="-5" dirty="0"/>
              <a:t> </a:t>
            </a:r>
            <a:r>
              <a:rPr spc="-15" dirty="0"/>
              <a:t>sponsoring</a:t>
            </a:r>
            <a:r>
              <a:rPr spc="-45" dirty="0"/>
              <a:t> </a:t>
            </a:r>
            <a:r>
              <a:rPr spc="-10" dirty="0"/>
              <a:t>department</a:t>
            </a:r>
            <a:r>
              <a:rPr spc="-45" dirty="0"/>
              <a:t> </a:t>
            </a:r>
            <a:r>
              <a:rPr spc="-5" dirty="0"/>
              <a:t>or</a:t>
            </a:r>
            <a:r>
              <a:rPr spc="-45" dirty="0"/>
              <a:t> </a:t>
            </a:r>
            <a:r>
              <a:rPr spc="-10" dirty="0"/>
              <a:t>contact</a:t>
            </a:r>
            <a:r>
              <a:rPr spc="-45" dirty="0"/>
              <a:t> </a:t>
            </a:r>
            <a:r>
              <a:rPr spc="-15" dirty="0"/>
              <a:t>person)</a:t>
            </a:r>
            <a:r>
              <a:rPr spc="-40" dirty="0"/>
              <a:t> </a:t>
            </a:r>
            <a:r>
              <a:rPr spc="-5" dirty="0"/>
              <a:t>in</a:t>
            </a:r>
            <a:r>
              <a:rPr spc="-45" dirty="0"/>
              <a:t> </a:t>
            </a:r>
            <a:r>
              <a:rPr spc="-10" dirty="0"/>
              <a:t>advance</a:t>
            </a:r>
            <a:r>
              <a:rPr spc="-45" dirty="0"/>
              <a:t> </a:t>
            </a:r>
            <a:r>
              <a:rPr dirty="0"/>
              <a:t>at</a:t>
            </a:r>
            <a:r>
              <a:rPr spc="-45" dirty="0"/>
              <a:t> </a:t>
            </a:r>
            <a:r>
              <a:rPr spc="-15" dirty="0"/>
              <a:t>(insert:</a:t>
            </a:r>
            <a:r>
              <a:rPr spc="-40" dirty="0"/>
              <a:t> </a:t>
            </a:r>
            <a:r>
              <a:rPr spc="-15" dirty="0"/>
              <a:t>telephone</a:t>
            </a:r>
            <a:r>
              <a:rPr spc="-45" dirty="0"/>
              <a:t> </a:t>
            </a:r>
            <a:r>
              <a:rPr spc="-15" dirty="0"/>
              <a:t>number).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300" b="1" i="0">
                <a:solidFill>
                  <a:srgbClr val="231F20"/>
                </a:solidFill>
                <a:latin typeface="Antonio"/>
                <a:cs typeface="Antoni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Roboto Condensed"/>
                <a:cs typeface="Roboto 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20" dirty="0"/>
              <a:t>Individuals</a:t>
            </a:r>
            <a:r>
              <a:rPr spc="-40" dirty="0"/>
              <a:t> </a:t>
            </a:r>
            <a:r>
              <a:rPr spc="-10" dirty="0"/>
              <a:t>with</a:t>
            </a:r>
            <a:r>
              <a:rPr spc="-35" dirty="0"/>
              <a:t> </a:t>
            </a:r>
            <a:r>
              <a:rPr spc="-20" dirty="0"/>
              <a:t>disabilities</a:t>
            </a:r>
            <a:r>
              <a:rPr spc="-40" dirty="0"/>
              <a:t> </a:t>
            </a:r>
            <a:r>
              <a:rPr spc="-5" dirty="0"/>
              <a:t>are</a:t>
            </a:r>
            <a:r>
              <a:rPr spc="-35" dirty="0"/>
              <a:t> </a:t>
            </a:r>
            <a:r>
              <a:rPr spc="-10" dirty="0"/>
              <a:t>encouraged</a:t>
            </a:r>
            <a:r>
              <a:rPr spc="-40" dirty="0"/>
              <a:t> </a:t>
            </a:r>
            <a:r>
              <a:rPr spc="-10" dirty="0"/>
              <a:t>to</a:t>
            </a:r>
            <a:r>
              <a:rPr spc="-35" dirty="0"/>
              <a:t> </a:t>
            </a:r>
            <a:r>
              <a:rPr spc="-5" dirty="0"/>
              <a:t>attend</a:t>
            </a:r>
            <a:r>
              <a:rPr spc="-35" dirty="0"/>
              <a:t> </a:t>
            </a:r>
            <a:r>
              <a:rPr spc="-15" dirty="0"/>
              <a:t>all</a:t>
            </a:r>
            <a:r>
              <a:rPr spc="-40" dirty="0"/>
              <a:t> </a:t>
            </a:r>
            <a:r>
              <a:rPr spc="-15" dirty="0"/>
              <a:t>University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40" dirty="0"/>
              <a:t> </a:t>
            </a:r>
            <a:r>
              <a:rPr spc="-10" dirty="0"/>
              <a:t>Iowa-sponsored</a:t>
            </a:r>
            <a:r>
              <a:rPr spc="-35" dirty="0"/>
              <a:t> </a:t>
            </a:r>
            <a:r>
              <a:rPr spc="-15" dirty="0"/>
              <a:t>events.</a:t>
            </a:r>
            <a:r>
              <a:rPr spc="-40" dirty="0"/>
              <a:t> </a:t>
            </a:r>
            <a:r>
              <a:rPr spc="-10" dirty="0"/>
              <a:t>If</a:t>
            </a:r>
            <a:r>
              <a:rPr spc="-35" dirty="0"/>
              <a:t> </a:t>
            </a:r>
            <a:r>
              <a:rPr spc="-10" dirty="0"/>
              <a:t>you</a:t>
            </a:r>
            <a:r>
              <a:rPr spc="-35" dirty="0"/>
              <a:t> </a:t>
            </a:r>
            <a:r>
              <a:rPr spc="-5" dirty="0"/>
              <a:t>are</a:t>
            </a:r>
            <a:r>
              <a:rPr spc="-40" dirty="0"/>
              <a:t> </a:t>
            </a:r>
            <a:r>
              <a:rPr spc="15" dirty="0"/>
              <a:t>a</a:t>
            </a:r>
            <a:r>
              <a:rPr spc="-35" dirty="0"/>
              <a:t> </a:t>
            </a:r>
            <a:r>
              <a:rPr spc="-10" dirty="0"/>
              <a:t>person</a:t>
            </a:r>
            <a:r>
              <a:rPr spc="-40" dirty="0"/>
              <a:t> </a:t>
            </a:r>
            <a:r>
              <a:rPr spc="-10" dirty="0"/>
              <a:t>with</a:t>
            </a:r>
            <a:r>
              <a:rPr spc="-35" dirty="0"/>
              <a:t> </a:t>
            </a:r>
            <a:r>
              <a:rPr spc="15" dirty="0"/>
              <a:t>a</a:t>
            </a:r>
          </a:p>
          <a:p>
            <a:pPr marL="12700" marR="62865">
              <a:lnSpc>
                <a:spcPct val="114500"/>
              </a:lnSpc>
            </a:pPr>
            <a:r>
              <a:rPr spc="-15" dirty="0"/>
              <a:t>disability</a:t>
            </a:r>
            <a:r>
              <a:rPr spc="-40" dirty="0"/>
              <a:t> </a:t>
            </a:r>
            <a:r>
              <a:rPr dirty="0"/>
              <a:t>who</a:t>
            </a:r>
            <a:r>
              <a:rPr spc="-40" dirty="0"/>
              <a:t> </a:t>
            </a:r>
            <a:r>
              <a:rPr spc="-15" dirty="0"/>
              <a:t>requires</a:t>
            </a:r>
            <a:r>
              <a:rPr spc="-35" dirty="0"/>
              <a:t> </a:t>
            </a:r>
            <a:r>
              <a:rPr spc="15" dirty="0"/>
              <a:t>a</a:t>
            </a:r>
            <a:r>
              <a:rPr spc="-40" dirty="0"/>
              <a:t> </a:t>
            </a:r>
            <a:r>
              <a:rPr spc="-15" dirty="0"/>
              <a:t>reasonable</a:t>
            </a:r>
            <a:r>
              <a:rPr spc="-40" dirty="0"/>
              <a:t> </a:t>
            </a:r>
            <a:r>
              <a:rPr spc="-10" dirty="0"/>
              <a:t>accommodation</a:t>
            </a:r>
            <a:r>
              <a:rPr spc="-40" dirty="0"/>
              <a:t> </a:t>
            </a:r>
            <a:r>
              <a:rPr spc="-5" dirty="0"/>
              <a:t>in</a:t>
            </a:r>
            <a:r>
              <a:rPr spc="-40" dirty="0"/>
              <a:t> </a:t>
            </a:r>
            <a:r>
              <a:rPr spc="-10" dirty="0"/>
              <a:t>order</a:t>
            </a:r>
            <a:r>
              <a:rPr spc="-40" dirty="0"/>
              <a:t> </a:t>
            </a:r>
            <a:r>
              <a:rPr spc="-10" dirty="0"/>
              <a:t>to</a:t>
            </a:r>
            <a:r>
              <a:rPr spc="-40" dirty="0"/>
              <a:t> </a:t>
            </a:r>
            <a:r>
              <a:rPr spc="-15" dirty="0"/>
              <a:t>participate</a:t>
            </a:r>
            <a:r>
              <a:rPr spc="-40" dirty="0"/>
              <a:t> </a:t>
            </a:r>
            <a:r>
              <a:rPr spc="-5" dirty="0"/>
              <a:t>in</a:t>
            </a:r>
            <a:r>
              <a:rPr spc="-35" dirty="0"/>
              <a:t> </a:t>
            </a:r>
            <a:r>
              <a:rPr spc="-15" dirty="0"/>
              <a:t>this</a:t>
            </a:r>
            <a:r>
              <a:rPr spc="-40" dirty="0"/>
              <a:t> </a:t>
            </a:r>
            <a:r>
              <a:rPr spc="-10" dirty="0"/>
              <a:t>program,</a:t>
            </a:r>
            <a:r>
              <a:rPr spc="-40" dirty="0"/>
              <a:t> </a:t>
            </a:r>
            <a:r>
              <a:rPr spc="-15" dirty="0"/>
              <a:t>please</a:t>
            </a:r>
            <a:r>
              <a:rPr spc="-40" dirty="0"/>
              <a:t> </a:t>
            </a:r>
            <a:r>
              <a:rPr spc="-10" dirty="0"/>
              <a:t>contact</a:t>
            </a:r>
            <a:r>
              <a:rPr spc="-40" dirty="0"/>
              <a:t> </a:t>
            </a:r>
            <a:r>
              <a:rPr spc="-15" dirty="0"/>
              <a:t>(insert:</a:t>
            </a:r>
            <a:r>
              <a:rPr spc="-40" dirty="0"/>
              <a:t> </a:t>
            </a:r>
            <a:r>
              <a:rPr spc="-10" dirty="0"/>
              <a:t>the </a:t>
            </a:r>
            <a:r>
              <a:rPr spc="-5" dirty="0"/>
              <a:t> </a:t>
            </a:r>
            <a:r>
              <a:rPr spc="-15" dirty="0"/>
              <a:t>sponsoring</a:t>
            </a:r>
            <a:r>
              <a:rPr spc="-45" dirty="0"/>
              <a:t> </a:t>
            </a:r>
            <a:r>
              <a:rPr spc="-10" dirty="0"/>
              <a:t>department</a:t>
            </a:r>
            <a:r>
              <a:rPr spc="-45" dirty="0"/>
              <a:t> </a:t>
            </a:r>
            <a:r>
              <a:rPr spc="-5" dirty="0"/>
              <a:t>or</a:t>
            </a:r>
            <a:r>
              <a:rPr spc="-45" dirty="0"/>
              <a:t> </a:t>
            </a:r>
            <a:r>
              <a:rPr spc="-10" dirty="0"/>
              <a:t>contact</a:t>
            </a:r>
            <a:r>
              <a:rPr spc="-45" dirty="0"/>
              <a:t> </a:t>
            </a:r>
            <a:r>
              <a:rPr spc="-15" dirty="0"/>
              <a:t>person)</a:t>
            </a:r>
            <a:r>
              <a:rPr spc="-40" dirty="0"/>
              <a:t> </a:t>
            </a:r>
            <a:r>
              <a:rPr spc="-5" dirty="0"/>
              <a:t>in</a:t>
            </a:r>
            <a:r>
              <a:rPr spc="-45" dirty="0"/>
              <a:t> </a:t>
            </a:r>
            <a:r>
              <a:rPr spc="-10" dirty="0"/>
              <a:t>advance</a:t>
            </a:r>
            <a:r>
              <a:rPr spc="-45" dirty="0"/>
              <a:t> </a:t>
            </a:r>
            <a:r>
              <a:rPr dirty="0"/>
              <a:t>at</a:t>
            </a:r>
            <a:r>
              <a:rPr spc="-45" dirty="0"/>
              <a:t> </a:t>
            </a:r>
            <a:r>
              <a:rPr spc="-15" dirty="0"/>
              <a:t>(insert:</a:t>
            </a:r>
            <a:r>
              <a:rPr spc="-40" dirty="0"/>
              <a:t> </a:t>
            </a:r>
            <a:r>
              <a:rPr spc="-15" dirty="0"/>
              <a:t>telephone</a:t>
            </a:r>
            <a:r>
              <a:rPr spc="-45" dirty="0"/>
              <a:t> </a:t>
            </a:r>
            <a:r>
              <a:rPr spc="-15" dirty="0"/>
              <a:t>number).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300" b="1" i="0">
                <a:solidFill>
                  <a:srgbClr val="231F20"/>
                </a:solidFill>
                <a:latin typeface="Antonio"/>
                <a:cs typeface="Antoni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Roboto Condensed"/>
                <a:cs typeface="Roboto 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20" dirty="0"/>
              <a:t>Individuals</a:t>
            </a:r>
            <a:r>
              <a:rPr spc="-40" dirty="0"/>
              <a:t> </a:t>
            </a:r>
            <a:r>
              <a:rPr spc="-10" dirty="0"/>
              <a:t>with</a:t>
            </a:r>
            <a:r>
              <a:rPr spc="-35" dirty="0"/>
              <a:t> </a:t>
            </a:r>
            <a:r>
              <a:rPr spc="-20" dirty="0"/>
              <a:t>disabilities</a:t>
            </a:r>
            <a:r>
              <a:rPr spc="-40" dirty="0"/>
              <a:t> </a:t>
            </a:r>
            <a:r>
              <a:rPr spc="-5" dirty="0"/>
              <a:t>are</a:t>
            </a:r>
            <a:r>
              <a:rPr spc="-35" dirty="0"/>
              <a:t> </a:t>
            </a:r>
            <a:r>
              <a:rPr spc="-10" dirty="0"/>
              <a:t>encouraged</a:t>
            </a:r>
            <a:r>
              <a:rPr spc="-40" dirty="0"/>
              <a:t> </a:t>
            </a:r>
            <a:r>
              <a:rPr spc="-10" dirty="0"/>
              <a:t>to</a:t>
            </a:r>
            <a:r>
              <a:rPr spc="-35" dirty="0"/>
              <a:t> </a:t>
            </a:r>
            <a:r>
              <a:rPr spc="-5" dirty="0"/>
              <a:t>attend</a:t>
            </a:r>
            <a:r>
              <a:rPr spc="-35" dirty="0"/>
              <a:t> </a:t>
            </a:r>
            <a:r>
              <a:rPr spc="-15" dirty="0"/>
              <a:t>all</a:t>
            </a:r>
            <a:r>
              <a:rPr spc="-40" dirty="0"/>
              <a:t> </a:t>
            </a:r>
            <a:r>
              <a:rPr spc="-15" dirty="0"/>
              <a:t>University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40" dirty="0"/>
              <a:t> </a:t>
            </a:r>
            <a:r>
              <a:rPr spc="-10" dirty="0"/>
              <a:t>Iowa-sponsored</a:t>
            </a:r>
            <a:r>
              <a:rPr spc="-35" dirty="0"/>
              <a:t> </a:t>
            </a:r>
            <a:r>
              <a:rPr spc="-15" dirty="0"/>
              <a:t>events.</a:t>
            </a:r>
            <a:r>
              <a:rPr spc="-40" dirty="0"/>
              <a:t> </a:t>
            </a:r>
            <a:r>
              <a:rPr spc="-10" dirty="0"/>
              <a:t>If</a:t>
            </a:r>
            <a:r>
              <a:rPr spc="-35" dirty="0"/>
              <a:t> </a:t>
            </a:r>
            <a:r>
              <a:rPr spc="-10" dirty="0"/>
              <a:t>you</a:t>
            </a:r>
            <a:r>
              <a:rPr spc="-35" dirty="0"/>
              <a:t> </a:t>
            </a:r>
            <a:r>
              <a:rPr spc="-5" dirty="0"/>
              <a:t>are</a:t>
            </a:r>
            <a:r>
              <a:rPr spc="-40" dirty="0"/>
              <a:t> </a:t>
            </a:r>
            <a:r>
              <a:rPr spc="15" dirty="0"/>
              <a:t>a</a:t>
            </a:r>
            <a:r>
              <a:rPr spc="-35" dirty="0"/>
              <a:t> </a:t>
            </a:r>
            <a:r>
              <a:rPr spc="-10" dirty="0"/>
              <a:t>person</a:t>
            </a:r>
            <a:r>
              <a:rPr spc="-40" dirty="0"/>
              <a:t> </a:t>
            </a:r>
            <a:r>
              <a:rPr spc="-10" dirty="0"/>
              <a:t>with</a:t>
            </a:r>
            <a:r>
              <a:rPr spc="-35" dirty="0"/>
              <a:t> </a:t>
            </a:r>
            <a:r>
              <a:rPr spc="15" dirty="0"/>
              <a:t>a</a:t>
            </a:r>
          </a:p>
          <a:p>
            <a:pPr marL="12700" marR="62865">
              <a:lnSpc>
                <a:spcPct val="114500"/>
              </a:lnSpc>
            </a:pPr>
            <a:r>
              <a:rPr spc="-15" dirty="0"/>
              <a:t>disability</a:t>
            </a:r>
            <a:r>
              <a:rPr spc="-40" dirty="0"/>
              <a:t> </a:t>
            </a:r>
            <a:r>
              <a:rPr dirty="0"/>
              <a:t>who</a:t>
            </a:r>
            <a:r>
              <a:rPr spc="-40" dirty="0"/>
              <a:t> </a:t>
            </a:r>
            <a:r>
              <a:rPr spc="-15" dirty="0"/>
              <a:t>requires</a:t>
            </a:r>
            <a:r>
              <a:rPr spc="-35" dirty="0"/>
              <a:t> </a:t>
            </a:r>
            <a:r>
              <a:rPr spc="15" dirty="0"/>
              <a:t>a</a:t>
            </a:r>
            <a:r>
              <a:rPr spc="-40" dirty="0"/>
              <a:t> </a:t>
            </a:r>
            <a:r>
              <a:rPr spc="-15" dirty="0"/>
              <a:t>reasonable</a:t>
            </a:r>
            <a:r>
              <a:rPr spc="-40" dirty="0"/>
              <a:t> </a:t>
            </a:r>
            <a:r>
              <a:rPr spc="-10" dirty="0"/>
              <a:t>accommodation</a:t>
            </a:r>
            <a:r>
              <a:rPr spc="-40" dirty="0"/>
              <a:t> </a:t>
            </a:r>
            <a:r>
              <a:rPr spc="-5" dirty="0"/>
              <a:t>in</a:t>
            </a:r>
            <a:r>
              <a:rPr spc="-40" dirty="0"/>
              <a:t> </a:t>
            </a:r>
            <a:r>
              <a:rPr spc="-10" dirty="0"/>
              <a:t>order</a:t>
            </a:r>
            <a:r>
              <a:rPr spc="-40" dirty="0"/>
              <a:t> </a:t>
            </a:r>
            <a:r>
              <a:rPr spc="-10" dirty="0"/>
              <a:t>to</a:t>
            </a:r>
            <a:r>
              <a:rPr spc="-40" dirty="0"/>
              <a:t> </a:t>
            </a:r>
            <a:r>
              <a:rPr spc="-15" dirty="0"/>
              <a:t>participate</a:t>
            </a:r>
            <a:r>
              <a:rPr spc="-40" dirty="0"/>
              <a:t> </a:t>
            </a:r>
            <a:r>
              <a:rPr spc="-5" dirty="0"/>
              <a:t>in</a:t>
            </a:r>
            <a:r>
              <a:rPr spc="-35" dirty="0"/>
              <a:t> </a:t>
            </a:r>
            <a:r>
              <a:rPr spc="-15" dirty="0"/>
              <a:t>this</a:t>
            </a:r>
            <a:r>
              <a:rPr spc="-40" dirty="0"/>
              <a:t> </a:t>
            </a:r>
            <a:r>
              <a:rPr spc="-10" dirty="0"/>
              <a:t>program,</a:t>
            </a:r>
            <a:r>
              <a:rPr spc="-40" dirty="0"/>
              <a:t> </a:t>
            </a:r>
            <a:r>
              <a:rPr spc="-15" dirty="0"/>
              <a:t>please</a:t>
            </a:r>
            <a:r>
              <a:rPr spc="-40" dirty="0"/>
              <a:t> </a:t>
            </a:r>
            <a:r>
              <a:rPr spc="-10" dirty="0"/>
              <a:t>contact</a:t>
            </a:r>
            <a:r>
              <a:rPr spc="-40" dirty="0"/>
              <a:t> </a:t>
            </a:r>
            <a:r>
              <a:rPr spc="-15" dirty="0"/>
              <a:t>(insert:</a:t>
            </a:r>
            <a:r>
              <a:rPr spc="-40" dirty="0"/>
              <a:t> </a:t>
            </a:r>
            <a:r>
              <a:rPr spc="-10" dirty="0"/>
              <a:t>the </a:t>
            </a:r>
            <a:r>
              <a:rPr spc="-5" dirty="0"/>
              <a:t> </a:t>
            </a:r>
            <a:r>
              <a:rPr spc="-15" dirty="0"/>
              <a:t>sponsoring</a:t>
            </a:r>
            <a:r>
              <a:rPr spc="-45" dirty="0"/>
              <a:t> </a:t>
            </a:r>
            <a:r>
              <a:rPr spc="-10" dirty="0"/>
              <a:t>department</a:t>
            </a:r>
            <a:r>
              <a:rPr spc="-45" dirty="0"/>
              <a:t> </a:t>
            </a:r>
            <a:r>
              <a:rPr spc="-5" dirty="0"/>
              <a:t>or</a:t>
            </a:r>
            <a:r>
              <a:rPr spc="-45" dirty="0"/>
              <a:t> </a:t>
            </a:r>
            <a:r>
              <a:rPr spc="-10" dirty="0"/>
              <a:t>contact</a:t>
            </a:r>
            <a:r>
              <a:rPr spc="-45" dirty="0"/>
              <a:t> </a:t>
            </a:r>
            <a:r>
              <a:rPr spc="-15" dirty="0"/>
              <a:t>person)</a:t>
            </a:r>
            <a:r>
              <a:rPr spc="-40" dirty="0"/>
              <a:t> </a:t>
            </a:r>
            <a:r>
              <a:rPr spc="-5" dirty="0"/>
              <a:t>in</a:t>
            </a:r>
            <a:r>
              <a:rPr spc="-45" dirty="0"/>
              <a:t> </a:t>
            </a:r>
            <a:r>
              <a:rPr spc="-10" dirty="0"/>
              <a:t>advance</a:t>
            </a:r>
            <a:r>
              <a:rPr spc="-45" dirty="0"/>
              <a:t> </a:t>
            </a:r>
            <a:r>
              <a:rPr dirty="0"/>
              <a:t>at</a:t>
            </a:r>
            <a:r>
              <a:rPr spc="-45" dirty="0"/>
              <a:t> </a:t>
            </a:r>
            <a:r>
              <a:rPr spc="-15" dirty="0"/>
              <a:t>(insert:</a:t>
            </a:r>
            <a:r>
              <a:rPr spc="-40" dirty="0"/>
              <a:t> </a:t>
            </a:r>
            <a:r>
              <a:rPr spc="-15" dirty="0"/>
              <a:t>telephone</a:t>
            </a:r>
            <a:r>
              <a:rPr spc="-45" dirty="0"/>
              <a:t> </a:t>
            </a:r>
            <a:r>
              <a:rPr spc="-15" dirty="0"/>
              <a:t>number).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Roboto Condensed"/>
                <a:cs typeface="Roboto 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20" dirty="0"/>
              <a:t>Individuals</a:t>
            </a:r>
            <a:r>
              <a:rPr spc="-40" dirty="0"/>
              <a:t> </a:t>
            </a:r>
            <a:r>
              <a:rPr spc="-10" dirty="0"/>
              <a:t>with</a:t>
            </a:r>
            <a:r>
              <a:rPr spc="-35" dirty="0"/>
              <a:t> </a:t>
            </a:r>
            <a:r>
              <a:rPr spc="-20" dirty="0"/>
              <a:t>disabilities</a:t>
            </a:r>
            <a:r>
              <a:rPr spc="-40" dirty="0"/>
              <a:t> </a:t>
            </a:r>
            <a:r>
              <a:rPr spc="-5" dirty="0"/>
              <a:t>are</a:t>
            </a:r>
            <a:r>
              <a:rPr spc="-35" dirty="0"/>
              <a:t> </a:t>
            </a:r>
            <a:r>
              <a:rPr spc="-10" dirty="0"/>
              <a:t>encouraged</a:t>
            </a:r>
            <a:r>
              <a:rPr spc="-40" dirty="0"/>
              <a:t> </a:t>
            </a:r>
            <a:r>
              <a:rPr spc="-10" dirty="0"/>
              <a:t>to</a:t>
            </a:r>
            <a:r>
              <a:rPr spc="-35" dirty="0"/>
              <a:t> </a:t>
            </a:r>
            <a:r>
              <a:rPr spc="-5" dirty="0"/>
              <a:t>attend</a:t>
            </a:r>
            <a:r>
              <a:rPr spc="-35" dirty="0"/>
              <a:t> </a:t>
            </a:r>
            <a:r>
              <a:rPr spc="-15" dirty="0"/>
              <a:t>all</a:t>
            </a:r>
            <a:r>
              <a:rPr spc="-40" dirty="0"/>
              <a:t> </a:t>
            </a:r>
            <a:r>
              <a:rPr spc="-15" dirty="0"/>
              <a:t>University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40" dirty="0"/>
              <a:t> </a:t>
            </a:r>
            <a:r>
              <a:rPr spc="-10" dirty="0"/>
              <a:t>Iowa-sponsored</a:t>
            </a:r>
            <a:r>
              <a:rPr spc="-35" dirty="0"/>
              <a:t> </a:t>
            </a:r>
            <a:r>
              <a:rPr spc="-15" dirty="0"/>
              <a:t>events.</a:t>
            </a:r>
            <a:r>
              <a:rPr spc="-40" dirty="0"/>
              <a:t> </a:t>
            </a:r>
            <a:r>
              <a:rPr spc="-10" dirty="0"/>
              <a:t>If</a:t>
            </a:r>
            <a:r>
              <a:rPr spc="-35" dirty="0"/>
              <a:t> </a:t>
            </a:r>
            <a:r>
              <a:rPr spc="-10" dirty="0"/>
              <a:t>you</a:t>
            </a:r>
            <a:r>
              <a:rPr spc="-35" dirty="0"/>
              <a:t> </a:t>
            </a:r>
            <a:r>
              <a:rPr spc="-5" dirty="0"/>
              <a:t>are</a:t>
            </a:r>
            <a:r>
              <a:rPr spc="-40" dirty="0"/>
              <a:t> </a:t>
            </a:r>
            <a:r>
              <a:rPr spc="15" dirty="0"/>
              <a:t>a</a:t>
            </a:r>
            <a:r>
              <a:rPr spc="-35" dirty="0"/>
              <a:t> </a:t>
            </a:r>
            <a:r>
              <a:rPr spc="-10" dirty="0"/>
              <a:t>person</a:t>
            </a:r>
            <a:r>
              <a:rPr spc="-40" dirty="0"/>
              <a:t> </a:t>
            </a:r>
            <a:r>
              <a:rPr spc="-10" dirty="0"/>
              <a:t>with</a:t>
            </a:r>
            <a:r>
              <a:rPr spc="-35" dirty="0"/>
              <a:t> </a:t>
            </a:r>
            <a:r>
              <a:rPr spc="15" dirty="0"/>
              <a:t>a</a:t>
            </a:r>
          </a:p>
          <a:p>
            <a:pPr marL="12700" marR="62865">
              <a:lnSpc>
                <a:spcPct val="114500"/>
              </a:lnSpc>
            </a:pPr>
            <a:r>
              <a:rPr spc="-15" dirty="0"/>
              <a:t>disability</a:t>
            </a:r>
            <a:r>
              <a:rPr spc="-40" dirty="0"/>
              <a:t> </a:t>
            </a:r>
            <a:r>
              <a:rPr dirty="0"/>
              <a:t>who</a:t>
            </a:r>
            <a:r>
              <a:rPr spc="-40" dirty="0"/>
              <a:t> </a:t>
            </a:r>
            <a:r>
              <a:rPr spc="-15" dirty="0"/>
              <a:t>requires</a:t>
            </a:r>
            <a:r>
              <a:rPr spc="-35" dirty="0"/>
              <a:t> </a:t>
            </a:r>
            <a:r>
              <a:rPr spc="15" dirty="0"/>
              <a:t>a</a:t>
            </a:r>
            <a:r>
              <a:rPr spc="-40" dirty="0"/>
              <a:t> </a:t>
            </a:r>
            <a:r>
              <a:rPr spc="-15" dirty="0"/>
              <a:t>reasonable</a:t>
            </a:r>
            <a:r>
              <a:rPr spc="-40" dirty="0"/>
              <a:t> </a:t>
            </a:r>
            <a:r>
              <a:rPr spc="-10" dirty="0"/>
              <a:t>accommodation</a:t>
            </a:r>
            <a:r>
              <a:rPr spc="-40" dirty="0"/>
              <a:t> </a:t>
            </a:r>
            <a:r>
              <a:rPr spc="-5" dirty="0"/>
              <a:t>in</a:t>
            </a:r>
            <a:r>
              <a:rPr spc="-40" dirty="0"/>
              <a:t> </a:t>
            </a:r>
            <a:r>
              <a:rPr spc="-10" dirty="0"/>
              <a:t>order</a:t>
            </a:r>
            <a:r>
              <a:rPr spc="-40" dirty="0"/>
              <a:t> </a:t>
            </a:r>
            <a:r>
              <a:rPr spc="-10" dirty="0"/>
              <a:t>to</a:t>
            </a:r>
            <a:r>
              <a:rPr spc="-40" dirty="0"/>
              <a:t> </a:t>
            </a:r>
            <a:r>
              <a:rPr spc="-15" dirty="0"/>
              <a:t>participate</a:t>
            </a:r>
            <a:r>
              <a:rPr spc="-40" dirty="0"/>
              <a:t> </a:t>
            </a:r>
            <a:r>
              <a:rPr spc="-5" dirty="0"/>
              <a:t>in</a:t>
            </a:r>
            <a:r>
              <a:rPr spc="-35" dirty="0"/>
              <a:t> </a:t>
            </a:r>
            <a:r>
              <a:rPr spc="-15" dirty="0"/>
              <a:t>this</a:t>
            </a:r>
            <a:r>
              <a:rPr spc="-40" dirty="0"/>
              <a:t> </a:t>
            </a:r>
            <a:r>
              <a:rPr spc="-10" dirty="0"/>
              <a:t>program,</a:t>
            </a:r>
            <a:r>
              <a:rPr spc="-40" dirty="0"/>
              <a:t> </a:t>
            </a:r>
            <a:r>
              <a:rPr spc="-15" dirty="0"/>
              <a:t>please</a:t>
            </a:r>
            <a:r>
              <a:rPr spc="-40" dirty="0"/>
              <a:t> </a:t>
            </a:r>
            <a:r>
              <a:rPr spc="-10" dirty="0"/>
              <a:t>contact</a:t>
            </a:r>
            <a:r>
              <a:rPr spc="-40" dirty="0"/>
              <a:t> </a:t>
            </a:r>
            <a:r>
              <a:rPr spc="-15" dirty="0"/>
              <a:t>(insert:</a:t>
            </a:r>
            <a:r>
              <a:rPr spc="-40" dirty="0"/>
              <a:t> </a:t>
            </a:r>
            <a:r>
              <a:rPr spc="-10" dirty="0"/>
              <a:t>the </a:t>
            </a:r>
            <a:r>
              <a:rPr spc="-5" dirty="0"/>
              <a:t> </a:t>
            </a:r>
            <a:r>
              <a:rPr spc="-15" dirty="0"/>
              <a:t>sponsoring</a:t>
            </a:r>
            <a:r>
              <a:rPr spc="-45" dirty="0"/>
              <a:t> </a:t>
            </a:r>
            <a:r>
              <a:rPr spc="-10" dirty="0"/>
              <a:t>department</a:t>
            </a:r>
            <a:r>
              <a:rPr spc="-45" dirty="0"/>
              <a:t> </a:t>
            </a:r>
            <a:r>
              <a:rPr spc="-5" dirty="0"/>
              <a:t>or</a:t>
            </a:r>
            <a:r>
              <a:rPr spc="-45" dirty="0"/>
              <a:t> </a:t>
            </a:r>
            <a:r>
              <a:rPr spc="-10" dirty="0"/>
              <a:t>contact</a:t>
            </a:r>
            <a:r>
              <a:rPr spc="-45" dirty="0"/>
              <a:t> </a:t>
            </a:r>
            <a:r>
              <a:rPr spc="-15" dirty="0"/>
              <a:t>person)</a:t>
            </a:r>
            <a:r>
              <a:rPr spc="-40" dirty="0"/>
              <a:t> </a:t>
            </a:r>
            <a:r>
              <a:rPr spc="-5" dirty="0"/>
              <a:t>in</a:t>
            </a:r>
            <a:r>
              <a:rPr spc="-45" dirty="0"/>
              <a:t> </a:t>
            </a:r>
            <a:r>
              <a:rPr spc="-10" dirty="0"/>
              <a:t>advance</a:t>
            </a:r>
            <a:r>
              <a:rPr spc="-45" dirty="0"/>
              <a:t> </a:t>
            </a:r>
            <a:r>
              <a:rPr dirty="0"/>
              <a:t>at</a:t>
            </a:r>
            <a:r>
              <a:rPr spc="-45" dirty="0"/>
              <a:t> </a:t>
            </a:r>
            <a:r>
              <a:rPr spc="-15" dirty="0"/>
              <a:t>(insert:</a:t>
            </a:r>
            <a:r>
              <a:rPr spc="-40" dirty="0"/>
              <a:t> </a:t>
            </a:r>
            <a:r>
              <a:rPr spc="-15" dirty="0"/>
              <a:t>telephone</a:t>
            </a:r>
            <a:r>
              <a:rPr spc="-45" dirty="0"/>
              <a:t> </a:t>
            </a:r>
            <a:r>
              <a:rPr spc="-15" dirty="0"/>
              <a:t>number).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49759" y="1563673"/>
            <a:ext cx="7164705" cy="1596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300" b="1" i="0">
                <a:solidFill>
                  <a:srgbClr val="231F20"/>
                </a:solidFill>
                <a:latin typeface="Antonio"/>
                <a:cs typeface="Antoni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049759" y="10011434"/>
            <a:ext cx="6970394" cy="62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Roboto Condensed"/>
                <a:cs typeface="Roboto 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20" dirty="0"/>
              <a:t>Individuals</a:t>
            </a:r>
            <a:r>
              <a:rPr spc="-40" dirty="0"/>
              <a:t> </a:t>
            </a:r>
            <a:r>
              <a:rPr spc="-10" dirty="0"/>
              <a:t>with</a:t>
            </a:r>
            <a:r>
              <a:rPr spc="-35" dirty="0"/>
              <a:t> </a:t>
            </a:r>
            <a:r>
              <a:rPr spc="-20" dirty="0"/>
              <a:t>disabilities</a:t>
            </a:r>
            <a:r>
              <a:rPr spc="-40" dirty="0"/>
              <a:t> </a:t>
            </a:r>
            <a:r>
              <a:rPr spc="-5" dirty="0"/>
              <a:t>are</a:t>
            </a:r>
            <a:r>
              <a:rPr spc="-35" dirty="0"/>
              <a:t> </a:t>
            </a:r>
            <a:r>
              <a:rPr spc="-10" dirty="0"/>
              <a:t>encouraged</a:t>
            </a:r>
            <a:r>
              <a:rPr spc="-40" dirty="0"/>
              <a:t> </a:t>
            </a:r>
            <a:r>
              <a:rPr spc="-10" dirty="0"/>
              <a:t>to</a:t>
            </a:r>
            <a:r>
              <a:rPr spc="-35" dirty="0"/>
              <a:t> </a:t>
            </a:r>
            <a:r>
              <a:rPr spc="-5" dirty="0"/>
              <a:t>attend</a:t>
            </a:r>
            <a:r>
              <a:rPr spc="-35" dirty="0"/>
              <a:t> </a:t>
            </a:r>
            <a:r>
              <a:rPr spc="-15" dirty="0"/>
              <a:t>all</a:t>
            </a:r>
            <a:r>
              <a:rPr spc="-40" dirty="0"/>
              <a:t> </a:t>
            </a:r>
            <a:r>
              <a:rPr spc="-15" dirty="0"/>
              <a:t>University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40" dirty="0"/>
              <a:t> </a:t>
            </a:r>
            <a:r>
              <a:rPr spc="-10" dirty="0"/>
              <a:t>Iowa-sponsored</a:t>
            </a:r>
            <a:r>
              <a:rPr spc="-35" dirty="0"/>
              <a:t> </a:t>
            </a:r>
            <a:r>
              <a:rPr spc="-15" dirty="0"/>
              <a:t>events.</a:t>
            </a:r>
            <a:r>
              <a:rPr spc="-40" dirty="0"/>
              <a:t> </a:t>
            </a:r>
            <a:r>
              <a:rPr spc="-10" dirty="0"/>
              <a:t>If</a:t>
            </a:r>
            <a:r>
              <a:rPr spc="-35" dirty="0"/>
              <a:t> </a:t>
            </a:r>
            <a:r>
              <a:rPr spc="-10" dirty="0"/>
              <a:t>you</a:t>
            </a:r>
            <a:r>
              <a:rPr spc="-35" dirty="0"/>
              <a:t> </a:t>
            </a:r>
            <a:r>
              <a:rPr spc="-5" dirty="0"/>
              <a:t>are</a:t>
            </a:r>
            <a:r>
              <a:rPr spc="-40" dirty="0"/>
              <a:t> </a:t>
            </a:r>
            <a:r>
              <a:rPr spc="15" dirty="0"/>
              <a:t>a</a:t>
            </a:r>
            <a:r>
              <a:rPr spc="-35" dirty="0"/>
              <a:t> </a:t>
            </a:r>
            <a:r>
              <a:rPr spc="-10" dirty="0"/>
              <a:t>person</a:t>
            </a:r>
            <a:r>
              <a:rPr spc="-40" dirty="0"/>
              <a:t> </a:t>
            </a:r>
            <a:r>
              <a:rPr spc="-10" dirty="0"/>
              <a:t>with</a:t>
            </a:r>
            <a:r>
              <a:rPr spc="-35" dirty="0"/>
              <a:t> </a:t>
            </a:r>
            <a:r>
              <a:rPr spc="15" dirty="0"/>
              <a:t>a</a:t>
            </a:r>
          </a:p>
          <a:p>
            <a:pPr marL="12700" marR="62865">
              <a:lnSpc>
                <a:spcPct val="114500"/>
              </a:lnSpc>
            </a:pPr>
            <a:r>
              <a:rPr spc="-15" dirty="0"/>
              <a:t>disability</a:t>
            </a:r>
            <a:r>
              <a:rPr spc="-40" dirty="0"/>
              <a:t> </a:t>
            </a:r>
            <a:r>
              <a:rPr dirty="0"/>
              <a:t>who</a:t>
            </a:r>
            <a:r>
              <a:rPr spc="-40" dirty="0"/>
              <a:t> </a:t>
            </a:r>
            <a:r>
              <a:rPr spc="-15" dirty="0"/>
              <a:t>requires</a:t>
            </a:r>
            <a:r>
              <a:rPr spc="-35" dirty="0"/>
              <a:t> </a:t>
            </a:r>
            <a:r>
              <a:rPr spc="15" dirty="0"/>
              <a:t>a</a:t>
            </a:r>
            <a:r>
              <a:rPr spc="-40" dirty="0"/>
              <a:t> </a:t>
            </a:r>
            <a:r>
              <a:rPr spc="-15" dirty="0"/>
              <a:t>reasonable</a:t>
            </a:r>
            <a:r>
              <a:rPr spc="-40" dirty="0"/>
              <a:t> </a:t>
            </a:r>
            <a:r>
              <a:rPr spc="-10" dirty="0"/>
              <a:t>accommodation</a:t>
            </a:r>
            <a:r>
              <a:rPr spc="-40" dirty="0"/>
              <a:t> </a:t>
            </a:r>
            <a:r>
              <a:rPr spc="-5" dirty="0"/>
              <a:t>in</a:t>
            </a:r>
            <a:r>
              <a:rPr spc="-40" dirty="0"/>
              <a:t> </a:t>
            </a:r>
            <a:r>
              <a:rPr spc="-10" dirty="0"/>
              <a:t>order</a:t>
            </a:r>
            <a:r>
              <a:rPr spc="-40" dirty="0"/>
              <a:t> </a:t>
            </a:r>
            <a:r>
              <a:rPr spc="-10" dirty="0"/>
              <a:t>to</a:t>
            </a:r>
            <a:r>
              <a:rPr spc="-40" dirty="0"/>
              <a:t> </a:t>
            </a:r>
            <a:r>
              <a:rPr spc="-15" dirty="0"/>
              <a:t>participate</a:t>
            </a:r>
            <a:r>
              <a:rPr spc="-40" dirty="0"/>
              <a:t> </a:t>
            </a:r>
            <a:r>
              <a:rPr spc="-5" dirty="0"/>
              <a:t>in</a:t>
            </a:r>
            <a:r>
              <a:rPr spc="-35" dirty="0"/>
              <a:t> </a:t>
            </a:r>
            <a:r>
              <a:rPr spc="-15" dirty="0"/>
              <a:t>this</a:t>
            </a:r>
            <a:r>
              <a:rPr spc="-40" dirty="0"/>
              <a:t> </a:t>
            </a:r>
            <a:r>
              <a:rPr spc="-10" dirty="0"/>
              <a:t>program,</a:t>
            </a:r>
            <a:r>
              <a:rPr spc="-40" dirty="0"/>
              <a:t> </a:t>
            </a:r>
            <a:r>
              <a:rPr spc="-15" dirty="0"/>
              <a:t>please</a:t>
            </a:r>
            <a:r>
              <a:rPr spc="-40" dirty="0"/>
              <a:t> </a:t>
            </a:r>
            <a:r>
              <a:rPr spc="-10" dirty="0"/>
              <a:t>contact</a:t>
            </a:r>
            <a:r>
              <a:rPr spc="-40" dirty="0"/>
              <a:t> </a:t>
            </a:r>
            <a:r>
              <a:rPr spc="-15" dirty="0"/>
              <a:t>(insert:</a:t>
            </a:r>
            <a:r>
              <a:rPr spc="-40" dirty="0"/>
              <a:t> </a:t>
            </a:r>
            <a:r>
              <a:rPr spc="-10" dirty="0"/>
              <a:t>the </a:t>
            </a:r>
            <a:r>
              <a:rPr spc="-5" dirty="0"/>
              <a:t> </a:t>
            </a:r>
            <a:r>
              <a:rPr spc="-15" dirty="0"/>
              <a:t>sponsoring</a:t>
            </a:r>
            <a:r>
              <a:rPr spc="-45" dirty="0"/>
              <a:t> </a:t>
            </a:r>
            <a:r>
              <a:rPr spc="-10" dirty="0"/>
              <a:t>department</a:t>
            </a:r>
            <a:r>
              <a:rPr spc="-45" dirty="0"/>
              <a:t> </a:t>
            </a:r>
            <a:r>
              <a:rPr spc="-5" dirty="0"/>
              <a:t>or</a:t>
            </a:r>
            <a:r>
              <a:rPr spc="-45" dirty="0"/>
              <a:t> </a:t>
            </a:r>
            <a:r>
              <a:rPr spc="-10" dirty="0"/>
              <a:t>contact</a:t>
            </a:r>
            <a:r>
              <a:rPr spc="-45" dirty="0"/>
              <a:t> </a:t>
            </a:r>
            <a:r>
              <a:rPr spc="-15" dirty="0"/>
              <a:t>person)</a:t>
            </a:r>
            <a:r>
              <a:rPr spc="-40" dirty="0"/>
              <a:t> </a:t>
            </a:r>
            <a:r>
              <a:rPr spc="-5" dirty="0"/>
              <a:t>in</a:t>
            </a:r>
            <a:r>
              <a:rPr spc="-45" dirty="0"/>
              <a:t> </a:t>
            </a:r>
            <a:r>
              <a:rPr spc="-10" dirty="0"/>
              <a:t>advance</a:t>
            </a:r>
            <a:r>
              <a:rPr spc="-45" dirty="0"/>
              <a:t> </a:t>
            </a:r>
            <a:r>
              <a:rPr dirty="0"/>
              <a:t>at</a:t>
            </a:r>
            <a:r>
              <a:rPr spc="-45" dirty="0"/>
              <a:t> </a:t>
            </a:r>
            <a:r>
              <a:rPr spc="-15" dirty="0"/>
              <a:t>(insert:</a:t>
            </a:r>
            <a:r>
              <a:rPr spc="-40" dirty="0"/>
              <a:t> </a:t>
            </a:r>
            <a:r>
              <a:rPr spc="-15" dirty="0"/>
              <a:t>telephone</a:t>
            </a:r>
            <a:r>
              <a:rPr spc="-45" dirty="0"/>
              <a:t> </a:t>
            </a:r>
            <a:r>
              <a:rPr spc="-15" dirty="0"/>
              <a:t>number).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6708" y="0"/>
            <a:ext cx="11727815" cy="11308715"/>
          </a:xfrm>
          <a:custGeom>
            <a:avLst/>
            <a:gdLst/>
            <a:ahLst/>
            <a:cxnLst/>
            <a:rect l="l" t="t" r="r" b="b"/>
            <a:pathLst>
              <a:path w="11727815" h="11308715">
                <a:moveTo>
                  <a:pt x="11727391" y="0"/>
                </a:moveTo>
                <a:lnTo>
                  <a:pt x="0" y="0"/>
                </a:lnTo>
                <a:lnTo>
                  <a:pt x="0" y="11308556"/>
                </a:lnTo>
                <a:lnTo>
                  <a:pt x="11727391" y="11308556"/>
                </a:lnTo>
                <a:lnTo>
                  <a:pt x="117273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49759" y="1152413"/>
            <a:ext cx="7164705" cy="47686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/>
            <a:r>
              <a:rPr dirty="0">
                <a:solidFill>
                  <a:srgbClr val="FFCE05"/>
                </a:solidFill>
              </a:rPr>
              <a:t>NAME</a:t>
            </a:r>
            <a:r>
              <a:rPr spc="-40" dirty="0">
                <a:solidFill>
                  <a:srgbClr val="FFCE05"/>
                </a:solidFill>
              </a:rPr>
              <a:t> </a:t>
            </a:r>
            <a:r>
              <a:rPr dirty="0">
                <a:solidFill>
                  <a:srgbClr val="FFCE05"/>
                </a:solidFill>
              </a:rPr>
              <a:t>OF</a:t>
            </a:r>
            <a:r>
              <a:rPr spc="-35" dirty="0">
                <a:solidFill>
                  <a:srgbClr val="FFCE05"/>
                </a:solidFill>
              </a:rPr>
              <a:t> </a:t>
            </a:r>
            <a:r>
              <a:rPr spc="-10" dirty="0">
                <a:solidFill>
                  <a:srgbClr val="FFCE05"/>
                </a:solidFill>
              </a:rPr>
              <a:t>EVENT</a:t>
            </a:r>
            <a:br>
              <a:rPr lang="en-US" spc="-10" dirty="0">
                <a:solidFill>
                  <a:srgbClr val="FFCE05"/>
                </a:solidFill>
              </a:rPr>
            </a:br>
            <a:r>
              <a:rPr lang="en-US" spc="-5" dirty="0">
                <a:solidFill>
                  <a:srgbClr val="FFCE05"/>
                </a:solidFill>
              </a:rPr>
              <a:t>GOES</a:t>
            </a:r>
            <a:r>
              <a:rPr lang="en-US" spc="-45" dirty="0">
                <a:solidFill>
                  <a:srgbClr val="FFCE05"/>
                </a:solidFill>
              </a:rPr>
              <a:t> </a:t>
            </a:r>
            <a:r>
              <a:rPr lang="en-US" dirty="0">
                <a:solidFill>
                  <a:srgbClr val="FFCE05"/>
                </a:solidFill>
              </a:rPr>
              <a:t>HERE</a:t>
            </a:r>
            <a:br>
              <a:rPr lang="en-US" dirty="0"/>
            </a:br>
            <a:endParaRPr spc="-10" dirty="0">
              <a:solidFill>
                <a:srgbClr val="FFCE05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062459" y="5995670"/>
            <a:ext cx="1873885" cy="116205"/>
          </a:xfrm>
          <a:custGeom>
            <a:avLst/>
            <a:gdLst/>
            <a:ahLst/>
            <a:cxnLst/>
            <a:rect l="l" t="t" r="r" b="b"/>
            <a:pathLst>
              <a:path w="1873884" h="116204">
                <a:moveTo>
                  <a:pt x="0" y="116101"/>
                </a:moveTo>
                <a:lnTo>
                  <a:pt x="1873450" y="116101"/>
                </a:lnTo>
                <a:lnTo>
                  <a:pt x="1873450" y="0"/>
                </a:lnTo>
                <a:lnTo>
                  <a:pt x="0" y="0"/>
                </a:lnTo>
                <a:lnTo>
                  <a:pt x="0" y="116101"/>
                </a:lnTo>
                <a:close/>
              </a:path>
            </a:pathLst>
          </a:custGeom>
          <a:solidFill>
            <a:srgbClr val="FFCE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ChangeAspect="1"/>
          </p:cNvSpPr>
          <p:nvPr/>
        </p:nvSpPr>
        <p:spPr>
          <a:xfrm>
            <a:off x="12062459" y="9028521"/>
            <a:ext cx="4382770" cy="731520"/>
          </a:xfrm>
          <a:prstGeom prst="rect">
            <a:avLst/>
          </a:prstGeom>
          <a:solidFill>
            <a:srgbClr val="FFCE05"/>
          </a:solidFill>
        </p:spPr>
        <p:txBody>
          <a:bodyPr vert="horz" wrap="square" lIns="0" tIns="167640" rIns="0" bIns="0" rtlCol="0">
            <a:spAutoFit/>
          </a:bodyPr>
          <a:lstStyle/>
          <a:p>
            <a:pPr marL="290830">
              <a:lnSpc>
                <a:spcPct val="100000"/>
              </a:lnSpc>
              <a:spcBef>
                <a:spcPts val="1320"/>
              </a:spcBef>
            </a:pPr>
            <a:r>
              <a:rPr lang="en-US" sz="2750" b="1" spc="-40" dirty="0">
                <a:solidFill>
                  <a:srgbClr val="231F20"/>
                </a:solidFill>
                <a:latin typeface="Antonio"/>
                <a:cs typeface="Antonio"/>
              </a:rPr>
              <a:t>          </a:t>
            </a:r>
            <a:r>
              <a:rPr sz="2750" b="1" spc="-40" dirty="0">
                <a:solidFill>
                  <a:srgbClr val="231F20"/>
                </a:solidFill>
                <a:latin typeface="Antonio"/>
                <a:cs typeface="Antonio"/>
              </a:rPr>
              <a:t>U</a:t>
            </a:r>
            <a:r>
              <a:rPr sz="2750" b="1" spc="-35" dirty="0">
                <a:solidFill>
                  <a:srgbClr val="231F20"/>
                </a:solidFill>
                <a:latin typeface="Antonio"/>
                <a:cs typeface="Antonio"/>
              </a:rPr>
              <a:t>I</a:t>
            </a:r>
            <a:r>
              <a:rPr sz="2750" b="1" spc="-10" dirty="0">
                <a:solidFill>
                  <a:srgbClr val="231F20"/>
                </a:solidFill>
                <a:latin typeface="Antonio"/>
                <a:cs typeface="Antonio"/>
              </a:rPr>
              <a:t>O</a:t>
            </a:r>
            <a:r>
              <a:rPr sz="2750" b="1" spc="-70" dirty="0">
                <a:solidFill>
                  <a:srgbClr val="231F20"/>
                </a:solidFill>
                <a:latin typeface="Antonio"/>
                <a:cs typeface="Antonio"/>
              </a:rPr>
              <a:t>W</a:t>
            </a:r>
            <a:r>
              <a:rPr sz="2750" b="1" dirty="0">
                <a:solidFill>
                  <a:srgbClr val="231F20"/>
                </a:solidFill>
                <a:latin typeface="Antonio"/>
                <a:cs typeface="Antonio"/>
              </a:rPr>
              <a:t>A</a:t>
            </a:r>
            <a:r>
              <a:rPr sz="2750" b="1" spc="-65" dirty="0">
                <a:solidFill>
                  <a:srgbClr val="231F20"/>
                </a:solidFill>
                <a:latin typeface="Antonio"/>
                <a:cs typeface="Antonio"/>
              </a:rPr>
              <a:t>.</a:t>
            </a:r>
            <a:r>
              <a:rPr sz="2750" b="1" spc="-15" dirty="0">
                <a:solidFill>
                  <a:srgbClr val="231F20"/>
                </a:solidFill>
                <a:latin typeface="Antonio"/>
                <a:cs typeface="Antonio"/>
              </a:rPr>
              <a:t>E</a:t>
            </a:r>
            <a:r>
              <a:rPr sz="2750" b="1" spc="-20" dirty="0">
                <a:solidFill>
                  <a:srgbClr val="231F20"/>
                </a:solidFill>
                <a:latin typeface="Antonio"/>
                <a:cs typeface="Antonio"/>
              </a:rPr>
              <a:t>D</a:t>
            </a:r>
            <a:r>
              <a:rPr sz="2750" b="1" spc="-55" dirty="0">
                <a:solidFill>
                  <a:srgbClr val="231F20"/>
                </a:solidFill>
                <a:latin typeface="Antonio"/>
                <a:cs typeface="Antonio"/>
              </a:rPr>
              <a:t>U</a:t>
            </a:r>
            <a:r>
              <a:rPr sz="2750" b="1" spc="-10" dirty="0">
                <a:solidFill>
                  <a:srgbClr val="231F20"/>
                </a:solidFill>
                <a:latin typeface="Antonio"/>
                <a:cs typeface="Antonio"/>
              </a:rPr>
              <a:t>/</a:t>
            </a:r>
            <a:r>
              <a:rPr sz="2750" b="1" spc="-35" dirty="0">
                <a:solidFill>
                  <a:srgbClr val="231F20"/>
                </a:solidFill>
                <a:latin typeface="Antonio"/>
                <a:cs typeface="Antonio"/>
              </a:rPr>
              <a:t>U</a:t>
            </a:r>
            <a:r>
              <a:rPr sz="2750" b="1" spc="-25" dirty="0">
                <a:solidFill>
                  <a:srgbClr val="231F20"/>
                </a:solidFill>
                <a:latin typeface="Antonio"/>
                <a:cs typeface="Antonio"/>
              </a:rPr>
              <a:t>R</a:t>
            </a:r>
            <a:r>
              <a:rPr sz="2750" b="1" spc="25" dirty="0">
                <a:solidFill>
                  <a:srgbClr val="231F20"/>
                </a:solidFill>
                <a:latin typeface="Antonio"/>
                <a:cs typeface="Antonio"/>
              </a:rPr>
              <a:t>L</a:t>
            </a:r>
            <a:r>
              <a:rPr sz="2750" b="1" spc="-20" dirty="0">
                <a:solidFill>
                  <a:srgbClr val="231F20"/>
                </a:solidFill>
                <a:latin typeface="Antonio"/>
                <a:cs typeface="Antonio"/>
              </a:rPr>
              <a:t>G</a:t>
            </a:r>
            <a:r>
              <a:rPr sz="2750" b="1" spc="-25" dirty="0">
                <a:solidFill>
                  <a:srgbClr val="231F20"/>
                </a:solidFill>
                <a:latin typeface="Antonio"/>
                <a:cs typeface="Antonio"/>
              </a:rPr>
              <a:t>O</a:t>
            </a:r>
            <a:r>
              <a:rPr sz="2750" b="1" spc="-5" dirty="0">
                <a:solidFill>
                  <a:srgbClr val="231F20"/>
                </a:solidFill>
                <a:latin typeface="Antonio"/>
                <a:cs typeface="Antonio"/>
              </a:rPr>
              <a:t>E</a:t>
            </a:r>
            <a:r>
              <a:rPr sz="2750" b="1" spc="5" dirty="0">
                <a:solidFill>
                  <a:srgbClr val="231F20"/>
                </a:solidFill>
                <a:latin typeface="Antonio"/>
                <a:cs typeface="Antonio"/>
              </a:rPr>
              <a:t>S</a:t>
            </a:r>
            <a:r>
              <a:rPr sz="2750" b="1" spc="-40" dirty="0">
                <a:solidFill>
                  <a:srgbClr val="231F20"/>
                </a:solidFill>
                <a:latin typeface="Antonio"/>
                <a:cs typeface="Antonio"/>
              </a:rPr>
              <a:t>H</a:t>
            </a:r>
            <a:r>
              <a:rPr sz="2750" b="1" spc="-15" dirty="0">
                <a:solidFill>
                  <a:srgbClr val="231F20"/>
                </a:solidFill>
                <a:latin typeface="Antonio"/>
                <a:cs typeface="Antonio"/>
              </a:rPr>
              <a:t>E</a:t>
            </a:r>
            <a:r>
              <a:rPr sz="2750" b="1" spc="-25" dirty="0">
                <a:solidFill>
                  <a:srgbClr val="231F20"/>
                </a:solidFill>
                <a:latin typeface="Antonio"/>
                <a:cs typeface="Antonio"/>
              </a:rPr>
              <a:t>RE</a:t>
            </a:r>
            <a:endParaRPr sz="2750" dirty="0">
              <a:latin typeface="Antonio"/>
              <a:cs typeface="Antoni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1337290" cy="11308715"/>
            <a:chOff x="0" y="0"/>
            <a:chExt cx="11337290" cy="1130871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337068" cy="1130855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53903" y="0"/>
              <a:ext cx="3562350" cy="1691639"/>
            </a:xfrm>
            <a:custGeom>
              <a:avLst/>
              <a:gdLst/>
              <a:ahLst/>
              <a:cxnLst/>
              <a:rect l="l" t="t" r="r" b="b"/>
              <a:pathLst>
                <a:path w="3562350" h="1691639">
                  <a:moveTo>
                    <a:pt x="3562195" y="0"/>
                  </a:moveTo>
                  <a:lnTo>
                    <a:pt x="0" y="0"/>
                  </a:lnTo>
                  <a:lnTo>
                    <a:pt x="0" y="1691089"/>
                  </a:lnTo>
                  <a:lnTo>
                    <a:pt x="3562195" y="1691089"/>
                  </a:lnTo>
                  <a:lnTo>
                    <a:pt x="3562195" y="0"/>
                  </a:lnTo>
                  <a:close/>
                </a:path>
              </a:pathLst>
            </a:custGeom>
            <a:solidFill>
              <a:srgbClr val="FFCE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9792" y="487317"/>
              <a:ext cx="2810510" cy="814069"/>
            </a:xfrm>
            <a:custGeom>
              <a:avLst/>
              <a:gdLst/>
              <a:ahLst/>
              <a:cxnLst/>
              <a:rect l="l" t="t" r="r" b="b"/>
              <a:pathLst>
                <a:path w="2810510" h="814069">
                  <a:moveTo>
                    <a:pt x="361200" y="0"/>
                  </a:moveTo>
                  <a:lnTo>
                    <a:pt x="0" y="0"/>
                  </a:lnTo>
                  <a:lnTo>
                    <a:pt x="0" y="170180"/>
                  </a:lnTo>
                  <a:lnTo>
                    <a:pt x="65684" y="170180"/>
                  </a:lnTo>
                  <a:lnTo>
                    <a:pt x="65684" y="642620"/>
                  </a:lnTo>
                  <a:lnTo>
                    <a:pt x="0" y="642620"/>
                  </a:lnTo>
                  <a:lnTo>
                    <a:pt x="0" y="814070"/>
                  </a:lnTo>
                  <a:lnTo>
                    <a:pt x="361200" y="814070"/>
                  </a:lnTo>
                  <a:lnTo>
                    <a:pt x="361200" y="642620"/>
                  </a:lnTo>
                  <a:lnTo>
                    <a:pt x="295541" y="642620"/>
                  </a:lnTo>
                  <a:lnTo>
                    <a:pt x="295541" y="170180"/>
                  </a:lnTo>
                  <a:lnTo>
                    <a:pt x="361200" y="170180"/>
                  </a:lnTo>
                  <a:lnTo>
                    <a:pt x="361200" y="0"/>
                  </a:lnTo>
                  <a:close/>
                </a:path>
                <a:path w="2810510" h="814069">
                  <a:moveTo>
                    <a:pt x="1003681" y="164338"/>
                  </a:moveTo>
                  <a:lnTo>
                    <a:pt x="998639" y="117144"/>
                  </a:lnTo>
                  <a:lnTo>
                    <a:pt x="984059" y="76936"/>
                  </a:lnTo>
                  <a:lnTo>
                    <a:pt x="960742" y="44411"/>
                  </a:lnTo>
                  <a:lnTo>
                    <a:pt x="929500" y="20294"/>
                  </a:lnTo>
                  <a:lnTo>
                    <a:pt x="891171" y="5295"/>
                  </a:lnTo>
                  <a:lnTo>
                    <a:pt x="846543" y="139"/>
                  </a:lnTo>
                  <a:lnTo>
                    <a:pt x="772655" y="139"/>
                  </a:lnTo>
                  <a:lnTo>
                    <a:pt x="772655" y="170180"/>
                  </a:lnTo>
                  <a:lnTo>
                    <a:pt x="772655" y="642810"/>
                  </a:lnTo>
                  <a:lnTo>
                    <a:pt x="658888" y="642810"/>
                  </a:lnTo>
                  <a:lnTo>
                    <a:pt x="658888" y="170180"/>
                  </a:lnTo>
                  <a:lnTo>
                    <a:pt x="772655" y="170180"/>
                  </a:lnTo>
                  <a:lnTo>
                    <a:pt x="772655" y="139"/>
                  </a:lnTo>
                  <a:lnTo>
                    <a:pt x="585012" y="139"/>
                  </a:lnTo>
                  <a:lnTo>
                    <a:pt x="540804" y="5295"/>
                  </a:lnTo>
                  <a:lnTo>
                    <a:pt x="502577" y="20294"/>
                  </a:lnTo>
                  <a:lnTo>
                    <a:pt x="471271" y="44411"/>
                  </a:lnTo>
                  <a:lnTo>
                    <a:pt x="447776" y="76936"/>
                  </a:lnTo>
                  <a:lnTo>
                    <a:pt x="433006" y="117144"/>
                  </a:lnTo>
                  <a:lnTo>
                    <a:pt x="427875" y="164338"/>
                  </a:lnTo>
                  <a:lnTo>
                    <a:pt x="427875" y="649820"/>
                  </a:lnTo>
                  <a:lnTo>
                    <a:pt x="432930" y="697420"/>
                  </a:lnTo>
                  <a:lnTo>
                    <a:pt x="447509" y="737743"/>
                  </a:lnTo>
                  <a:lnTo>
                    <a:pt x="470827" y="770178"/>
                  </a:lnTo>
                  <a:lnTo>
                    <a:pt x="502056" y="794118"/>
                  </a:lnTo>
                  <a:lnTo>
                    <a:pt x="540397" y="808939"/>
                  </a:lnTo>
                  <a:lnTo>
                    <a:pt x="585012" y="814019"/>
                  </a:lnTo>
                  <a:lnTo>
                    <a:pt x="846543" y="814019"/>
                  </a:lnTo>
                  <a:lnTo>
                    <a:pt x="890752" y="808863"/>
                  </a:lnTo>
                  <a:lnTo>
                    <a:pt x="928979" y="793864"/>
                  </a:lnTo>
                  <a:lnTo>
                    <a:pt x="960297" y="769747"/>
                  </a:lnTo>
                  <a:lnTo>
                    <a:pt x="983792" y="737222"/>
                  </a:lnTo>
                  <a:lnTo>
                    <a:pt x="998562" y="697014"/>
                  </a:lnTo>
                  <a:lnTo>
                    <a:pt x="1003681" y="649820"/>
                  </a:lnTo>
                  <a:lnTo>
                    <a:pt x="1003681" y="642810"/>
                  </a:lnTo>
                  <a:lnTo>
                    <a:pt x="1003681" y="170180"/>
                  </a:lnTo>
                  <a:lnTo>
                    <a:pt x="1003681" y="164338"/>
                  </a:lnTo>
                  <a:close/>
                </a:path>
                <a:path w="2810510" h="814069">
                  <a:moveTo>
                    <a:pt x="2136063" y="152"/>
                  </a:moveTo>
                  <a:lnTo>
                    <a:pt x="1798294" y="152"/>
                  </a:lnTo>
                  <a:lnTo>
                    <a:pt x="1798294" y="170180"/>
                  </a:lnTo>
                  <a:lnTo>
                    <a:pt x="1858124" y="170180"/>
                  </a:lnTo>
                  <a:lnTo>
                    <a:pt x="1811185" y="561873"/>
                  </a:lnTo>
                  <a:lnTo>
                    <a:pt x="1681048" y="152"/>
                  </a:lnTo>
                  <a:lnTo>
                    <a:pt x="1507464" y="152"/>
                  </a:lnTo>
                  <a:lnTo>
                    <a:pt x="1385519" y="561873"/>
                  </a:lnTo>
                  <a:lnTo>
                    <a:pt x="1326883" y="170180"/>
                  </a:lnTo>
                  <a:lnTo>
                    <a:pt x="1391373" y="170180"/>
                  </a:lnTo>
                  <a:lnTo>
                    <a:pt x="1391373" y="152"/>
                  </a:lnTo>
                  <a:lnTo>
                    <a:pt x="1048943" y="152"/>
                  </a:lnTo>
                  <a:lnTo>
                    <a:pt x="1048943" y="170180"/>
                  </a:lnTo>
                  <a:lnTo>
                    <a:pt x="1106398" y="170180"/>
                  </a:lnTo>
                  <a:lnTo>
                    <a:pt x="1221333" y="814019"/>
                  </a:lnTo>
                  <a:lnTo>
                    <a:pt x="1486344" y="814019"/>
                  </a:lnTo>
                  <a:lnTo>
                    <a:pt x="1595424" y="334365"/>
                  </a:lnTo>
                  <a:lnTo>
                    <a:pt x="1702130" y="814019"/>
                  </a:lnTo>
                  <a:lnTo>
                    <a:pt x="1977732" y="814019"/>
                  </a:lnTo>
                  <a:lnTo>
                    <a:pt x="2079764" y="170180"/>
                  </a:lnTo>
                  <a:lnTo>
                    <a:pt x="2136063" y="170180"/>
                  </a:lnTo>
                  <a:lnTo>
                    <a:pt x="2136063" y="152"/>
                  </a:lnTo>
                  <a:close/>
                </a:path>
                <a:path w="2810510" h="814069">
                  <a:moveTo>
                    <a:pt x="2810408" y="642797"/>
                  </a:moveTo>
                  <a:lnTo>
                    <a:pt x="2752953" y="642797"/>
                  </a:lnTo>
                  <a:lnTo>
                    <a:pt x="2747835" y="615835"/>
                  </a:lnTo>
                  <a:lnTo>
                    <a:pt x="2719565" y="466877"/>
                  </a:lnTo>
                  <a:lnTo>
                    <a:pt x="2657233" y="138518"/>
                  </a:lnTo>
                  <a:lnTo>
                    <a:pt x="2630970" y="139"/>
                  </a:lnTo>
                  <a:lnTo>
                    <a:pt x="2494953" y="139"/>
                  </a:lnTo>
                  <a:lnTo>
                    <a:pt x="2494953" y="466877"/>
                  </a:lnTo>
                  <a:lnTo>
                    <a:pt x="2388209" y="466877"/>
                  </a:lnTo>
                  <a:lnTo>
                    <a:pt x="2442159" y="138518"/>
                  </a:lnTo>
                  <a:lnTo>
                    <a:pt x="2494953" y="466877"/>
                  </a:lnTo>
                  <a:lnTo>
                    <a:pt x="2494953" y="139"/>
                  </a:lnTo>
                  <a:lnTo>
                    <a:pt x="2261578" y="139"/>
                  </a:lnTo>
                  <a:lnTo>
                    <a:pt x="2138438" y="642797"/>
                  </a:lnTo>
                  <a:lnTo>
                    <a:pt x="2076259" y="642797"/>
                  </a:lnTo>
                  <a:lnTo>
                    <a:pt x="2076259" y="814019"/>
                  </a:lnTo>
                  <a:lnTo>
                    <a:pt x="2347188" y="814019"/>
                  </a:lnTo>
                  <a:lnTo>
                    <a:pt x="2371814" y="615835"/>
                  </a:lnTo>
                  <a:lnTo>
                    <a:pt x="2509037" y="615835"/>
                  </a:lnTo>
                  <a:lnTo>
                    <a:pt x="2534818" y="814019"/>
                  </a:lnTo>
                  <a:lnTo>
                    <a:pt x="2810408" y="814019"/>
                  </a:lnTo>
                  <a:lnTo>
                    <a:pt x="2810408" y="642797"/>
                  </a:lnTo>
                  <a:close/>
                </a:path>
              </a:pathLst>
            </a:custGeom>
            <a:solidFill>
              <a:srgbClr val="221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12049759" y="10011434"/>
            <a:ext cx="6970394" cy="60054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20" dirty="0">
                <a:solidFill>
                  <a:schemeClr val="bg1"/>
                </a:solidFill>
              </a:rPr>
              <a:t>Individuals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with</a:t>
            </a:r>
            <a:r>
              <a:rPr spc="-35" dirty="0">
                <a:solidFill>
                  <a:schemeClr val="bg1"/>
                </a:solidFill>
              </a:rPr>
              <a:t> </a:t>
            </a:r>
            <a:r>
              <a:rPr spc="-20" dirty="0">
                <a:solidFill>
                  <a:schemeClr val="bg1"/>
                </a:solidFill>
              </a:rPr>
              <a:t>disabilities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spc="-5" dirty="0">
                <a:solidFill>
                  <a:schemeClr val="bg1"/>
                </a:solidFill>
              </a:rPr>
              <a:t>are</a:t>
            </a:r>
            <a:r>
              <a:rPr spc="-35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encouraged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to</a:t>
            </a:r>
            <a:r>
              <a:rPr spc="-35" dirty="0">
                <a:solidFill>
                  <a:schemeClr val="bg1"/>
                </a:solidFill>
              </a:rPr>
              <a:t> </a:t>
            </a:r>
            <a:r>
              <a:rPr spc="-5" dirty="0">
                <a:solidFill>
                  <a:schemeClr val="bg1"/>
                </a:solidFill>
              </a:rPr>
              <a:t>attend</a:t>
            </a:r>
            <a:r>
              <a:rPr spc="-35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all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University</a:t>
            </a:r>
            <a:r>
              <a:rPr spc="-35" dirty="0">
                <a:solidFill>
                  <a:schemeClr val="bg1"/>
                </a:solidFill>
              </a:rPr>
              <a:t> </a:t>
            </a:r>
            <a:r>
              <a:rPr spc="-5" dirty="0">
                <a:solidFill>
                  <a:schemeClr val="bg1"/>
                </a:solidFill>
              </a:rPr>
              <a:t>of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Iowa-sponsored</a:t>
            </a:r>
            <a:r>
              <a:rPr spc="-35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events.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If</a:t>
            </a:r>
            <a:r>
              <a:rPr spc="-35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you</a:t>
            </a:r>
            <a:r>
              <a:rPr spc="-35" dirty="0">
                <a:solidFill>
                  <a:schemeClr val="bg1"/>
                </a:solidFill>
              </a:rPr>
              <a:t> </a:t>
            </a:r>
            <a:r>
              <a:rPr spc="-5" dirty="0">
                <a:solidFill>
                  <a:schemeClr val="bg1"/>
                </a:solidFill>
              </a:rPr>
              <a:t>are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spc="15" dirty="0">
                <a:solidFill>
                  <a:schemeClr val="bg1"/>
                </a:solidFill>
              </a:rPr>
              <a:t>a</a:t>
            </a:r>
            <a:r>
              <a:rPr spc="-35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person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with</a:t>
            </a:r>
            <a:r>
              <a:rPr spc="-35" dirty="0">
                <a:solidFill>
                  <a:schemeClr val="bg1"/>
                </a:solidFill>
              </a:rPr>
              <a:t> </a:t>
            </a:r>
            <a:r>
              <a:rPr spc="15" dirty="0">
                <a:solidFill>
                  <a:schemeClr val="bg1"/>
                </a:solidFill>
              </a:rPr>
              <a:t>a</a:t>
            </a:r>
          </a:p>
          <a:p>
            <a:pPr marL="12700" marR="62865">
              <a:lnSpc>
                <a:spcPct val="114500"/>
              </a:lnSpc>
            </a:pPr>
            <a:r>
              <a:rPr spc="-15" dirty="0">
                <a:solidFill>
                  <a:schemeClr val="bg1"/>
                </a:solidFill>
              </a:rPr>
              <a:t>disability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who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requires</a:t>
            </a:r>
            <a:r>
              <a:rPr spc="-35" dirty="0">
                <a:solidFill>
                  <a:schemeClr val="bg1"/>
                </a:solidFill>
              </a:rPr>
              <a:t> </a:t>
            </a:r>
            <a:r>
              <a:rPr spc="15" dirty="0">
                <a:solidFill>
                  <a:schemeClr val="bg1"/>
                </a:solidFill>
              </a:rPr>
              <a:t>a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reasonable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accommodation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spc="-5" dirty="0">
                <a:solidFill>
                  <a:schemeClr val="bg1"/>
                </a:solidFill>
              </a:rPr>
              <a:t>in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order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to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participate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spc="-5" dirty="0">
                <a:solidFill>
                  <a:schemeClr val="bg1"/>
                </a:solidFill>
              </a:rPr>
              <a:t>in</a:t>
            </a:r>
            <a:r>
              <a:rPr spc="-35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this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program,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please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contact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(insert: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the 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sponsoring</a:t>
            </a:r>
            <a:r>
              <a:rPr spc="-45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department</a:t>
            </a:r>
            <a:r>
              <a:rPr spc="-45" dirty="0">
                <a:solidFill>
                  <a:schemeClr val="bg1"/>
                </a:solidFill>
              </a:rPr>
              <a:t> </a:t>
            </a:r>
            <a:r>
              <a:rPr spc="-5" dirty="0">
                <a:solidFill>
                  <a:schemeClr val="bg1"/>
                </a:solidFill>
              </a:rPr>
              <a:t>or</a:t>
            </a:r>
            <a:r>
              <a:rPr spc="-45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contact</a:t>
            </a:r>
            <a:r>
              <a:rPr spc="-45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person)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spc="-5" dirty="0">
                <a:solidFill>
                  <a:schemeClr val="bg1"/>
                </a:solidFill>
              </a:rPr>
              <a:t>in</a:t>
            </a:r>
            <a:r>
              <a:rPr spc="-45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advance</a:t>
            </a:r>
            <a:r>
              <a:rPr spc="-4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at</a:t>
            </a:r>
            <a:r>
              <a:rPr spc="-45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(insert: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telephone</a:t>
            </a:r>
            <a:r>
              <a:rPr spc="-45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number).</a:t>
            </a:r>
          </a:p>
        </p:txBody>
      </p:sp>
      <p:pic>
        <p:nvPicPr>
          <p:cNvPr id="13" name="Graphic 12" descr="Arrow Right with solid fill">
            <a:extLst>
              <a:ext uri="{FF2B5EF4-FFF2-40B4-BE49-F238E27FC236}">
                <a16:creationId xmlns:a16="http://schemas.microsoft.com/office/drawing/2014/main" id="{8BA66C83-6353-6D4E-9CFF-AF68A25C02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747"/>
          <a:stretch/>
        </p:blipFill>
        <p:spPr>
          <a:xfrm>
            <a:off x="12185650" y="8982801"/>
            <a:ext cx="471169" cy="8229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01E0A9-F429-8E40-861C-754326BD3493}"/>
              </a:ext>
            </a:extLst>
          </p:cNvPr>
          <p:cNvSpPr txBox="1"/>
          <p:nvPr/>
        </p:nvSpPr>
        <p:spPr>
          <a:xfrm>
            <a:off x="11961710" y="4573340"/>
            <a:ext cx="743839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50" b="1" spc="-15" dirty="0">
                <a:solidFill>
                  <a:srgbClr val="FFFFFF"/>
                </a:solidFill>
                <a:latin typeface="ZillaSlab-SemiBold"/>
                <a:cs typeface="ZillaSlab-SemiBold"/>
              </a:rPr>
              <a:t>Unit</a:t>
            </a:r>
            <a:r>
              <a:rPr lang="en-US" sz="2950" b="1" dirty="0">
                <a:solidFill>
                  <a:srgbClr val="FFFFFF"/>
                </a:solidFill>
                <a:latin typeface="ZillaSlab-SemiBold"/>
                <a:cs typeface="ZillaSlab-SemiBold"/>
              </a:rPr>
              <a:t> </a:t>
            </a:r>
            <a:r>
              <a:rPr lang="en-US" sz="2950" b="1" spc="10" dirty="0">
                <a:solidFill>
                  <a:srgbClr val="FFFFFF"/>
                </a:solidFill>
                <a:latin typeface="ZillaSlab-SemiBold"/>
                <a:cs typeface="ZillaSlab-SemiBold"/>
              </a:rPr>
              <a:t>name</a:t>
            </a:r>
            <a:r>
              <a:rPr lang="en-US" sz="2950" b="1" dirty="0">
                <a:solidFill>
                  <a:srgbClr val="FFFFFF"/>
                </a:solidFill>
                <a:latin typeface="ZillaSlab-SemiBold"/>
                <a:cs typeface="ZillaSlab-SemiBold"/>
              </a:rPr>
              <a:t> </a:t>
            </a:r>
            <a:r>
              <a:rPr lang="en-US" sz="2950" b="1" spc="5" dirty="0">
                <a:solidFill>
                  <a:srgbClr val="FFFFFF"/>
                </a:solidFill>
                <a:latin typeface="ZillaSlab-SemiBold"/>
                <a:cs typeface="ZillaSlab-SemiBold"/>
              </a:rPr>
              <a:t>or</a:t>
            </a:r>
            <a:r>
              <a:rPr lang="en-US" sz="2950" b="1" spc="-40" dirty="0">
                <a:solidFill>
                  <a:srgbClr val="FFFFFF"/>
                </a:solidFill>
                <a:latin typeface="ZillaSlab-SemiBold"/>
                <a:cs typeface="ZillaSlab-SemiBold"/>
              </a:rPr>
              <a:t> </a:t>
            </a:r>
            <a:r>
              <a:rPr lang="en-US" sz="2950" b="1" spc="5" dirty="0">
                <a:solidFill>
                  <a:srgbClr val="FFFFFF"/>
                </a:solidFill>
                <a:latin typeface="ZillaSlab-SemiBold"/>
                <a:cs typeface="ZillaSlab-SemiBold"/>
              </a:rPr>
              <a:t>subhead</a:t>
            </a:r>
            <a:r>
              <a:rPr lang="en-US" sz="2950" b="1" dirty="0">
                <a:solidFill>
                  <a:srgbClr val="FFFFFF"/>
                </a:solidFill>
                <a:latin typeface="ZillaSlab-SemiBold"/>
                <a:cs typeface="ZillaSlab-SemiBold"/>
              </a:rPr>
              <a:t> </a:t>
            </a:r>
            <a:r>
              <a:rPr lang="en-US" sz="2950" b="1" spc="5" dirty="0">
                <a:solidFill>
                  <a:srgbClr val="FFFFFF"/>
                </a:solidFill>
                <a:latin typeface="ZillaSlab-SemiBold"/>
                <a:cs typeface="ZillaSlab-SemiBold"/>
              </a:rPr>
              <a:t>here goes</a:t>
            </a:r>
            <a:r>
              <a:rPr lang="en-US" sz="2950" b="1" dirty="0">
                <a:solidFill>
                  <a:srgbClr val="FFFFFF"/>
                </a:solidFill>
                <a:latin typeface="ZillaSlab-SemiBold"/>
                <a:cs typeface="ZillaSlab-SemiBold"/>
              </a:rPr>
              <a:t> </a:t>
            </a:r>
            <a:r>
              <a:rPr lang="en-US" sz="2950" b="1" spc="5" dirty="0">
                <a:solidFill>
                  <a:srgbClr val="FFFFFF"/>
                </a:solidFill>
                <a:latin typeface="ZillaSlab-SemiBold"/>
                <a:cs typeface="ZillaSlab-SemiBold"/>
              </a:rPr>
              <a:t>here.</a:t>
            </a:r>
            <a:r>
              <a:rPr lang="en-US" sz="2950" b="1" dirty="0">
                <a:solidFill>
                  <a:srgbClr val="FFFFFF"/>
                </a:solidFill>
                <a:latin typeface="ZillaSlab-SemiBold"/>
                <a:cs typeface="ZillaSlab-SemiBold"/>
              </a:rPr>
              <a:t> </a:t>
            </a:r>
            <a:r>
              <a:rPr lang="en-US" sz="2950" b="1" spc="5" dirty="0" err="1">
                <a:solidFill>
                  <a:srgbClr val="FFFFFF"/>
                </a:solidFill>
                <a:latin typeface="ZillaSlab-SemiBold"/>
                <a:cs typeface="ZillaSlab-SemiBold"/>
              </a:rPr>
              <a:t>Ibus</a:t>
            </a:r>
            <a:r>
              <a:rPr lang="en-US" sz="2950" b="1" spc="5" dirty="0">
                <a:solidFill>
                  <a:srgbClr val="FFFFFF"/>
                </a:solidFill>
                <a:latin typeface="ZillaSlab-SemiBold"/>
                <a:cs typeface="ZillaSlab-SemiBold"/>
              </a:rPr>
              <a:t> </a:t>
            </a:r>
            <a:r>
              <a:rPr lang="en-US" sz="2950" b="1" spc="-580" dirty="0">
                <a:solidFill>
                  <a:srgbClr val="FFFFFF"/>
                </a:solidFill>
                <a:latin typeface="ZillaSlab-SemiBold"/>
                <a:cs typeface="ZillaSlab-SemiBold"/>
              </a:rPr>
              <a:t> </a:t>
            </a:r>
            <a:r>
              <a:rPr lang="en-US" sz="2950" b="1" spc="5" dirty="0" err="1">
                <a:solidFill>
                  <a:srgbClr val="FFFFFF"/>
                </a:solidFill>
                <a:latin typeface="ZillaSlab-SemiBold"/>
                <a:cs typeface="ZillaSlab-SemiBold"/>
              </a:rPr>
              <a:t>aliquo</a:t>
            </a:r>
            <a:r>
              <a:rPr lang="en-US" sz="2950" b="1" dirty="0">
                <a:solidFill>
                  <a:srgbClr val="FFFFFF"/>
                </a:solidFill>
                <a:latin typeface="ZillaSlab-SemiBold"/>
                <a:cs typeface="ZillaSlab-SemiBold"/>
              </a:rPr>
              <a:t> </a:t>
            </a:r>
            <a:r>
              <a:rPr lang="en-US" sz="2950" b="1" spc="10" dirty="0" err="1">
                <a:solidFill>
                  <a:srgbClr val="FFFFFF"/>
                </a:solidFill>
                <a:latin typeface="ZillaSlab-SemiBold"/>
                <a:cs typeface="ZillaSlab-SemiBold"/>
              </a:rPr>
              <a:t>eum</a:t>
            </a:r>
            <a:r>
              <a:rPr lang="en-US" sz="2950" b="1" dirty="0">
                <a:solidFill>
                  <a:srgbClr val="FFFFFF"/>
                </a:solidFill>
                <a:latin typeface="ZillaSlab-SemiBold"/>
                <a:cs typeface="ZillaSlab-SemiBold"/>
              </a:rPr>
              <a:t> </a:t>
            </a:r>
            <a:r>
              <a:rPr lang="en-US" sz="2950" b="1" spc="5" dirty="0" err="1">
                <a:solidFill>
                  <a:srgbClr val="FFFFFF"/>
                </a:solidFill>
                <a:latin typeface="ZillaSlab-SemiBold"/>
                <a:cs typeface="ZillaSlab-SemiBold"/>
              </a:rPr>
              <a:t>untibus</a:t>
            </a:r>
            <a:r>
              <a:rPr lang="en-US" sz="2950" b="1" dirty="0">
                <a:solidFill>
                  <a:srgbClr val="FFFFFF"/>
                </a:solidFill>
                <a:latin typeface="ZillaSlab-SemiBold"/>
                <a:cs typeface="ZillaSlab-SemiBold"/>
              </a:rPr>
              <a:t> </a:t>
            </a:r>
            <a:r>
              <a:rPr lang="en-US" sz="2950" b="1" dirty="0" err="1">
                <a:solidFill>
                  <a:srgbClr val="FFFFFF"/>
                </a:solidFill>
                <a:latin typeface="ZillaSlab-SemiBold"/>
                <a:cs typeface="ZillaSlab-SemiBold"/>
              </a:rPr>
              <a:t>excerchil</a:t>
            </a:r>
            <a:r>
              <a:rPr lang="en-US" sz="2950" b="1" dirty="0">
                <a:solidFill>
                  <a:srgbClr val="FFFFFF"/>
                </a:solidFill>
                <a:latin typeface="ZillaSlab-SemiBold"/>
                <a:cs typeface="ZillaSlab-SemiBold"/>
              </a:rPr>
              <a:t> </a:t>
            </a:r>
            <a:r>
              <a:rPr lang="en-US" sz="2950" b="1" spc="10" dirty="0">
                <a:solidFill>
                  <a:srgbClr val="FFFFFF"/>
                </a:solidFill>
                <a:latin typeface="ZillaSlab-SemiBold"/>
                <a:cs typeface="ZillaSlab-SemiBold"/>
              </a:rPr>
              <a:t>ma</a:t>
            </a:r>
            <a:r>
              <a:rPr lang="en-US" sz="2950" b="1" spc="5" dirty="0">
                <a:solidFill>
                  <a:srgbClr val="FFFFFF"/>
                </a:solidFill>
                <a:latin typeface="ZillaSlab-SemiBold"/>
                <a:cs typeface="ZillaSlab-SemiBold"/>
              </a:rPr>
              <a:t> </a:t>
            </a:r>
            <a:r>
              <a:rPr lang="en-US" sz="2950" b="1" spc="10" dirty="0">
                <a:solidFill>
                  <a:srgbClr val="FFFFFF"/>
                </a:solidFill>
                <a:latin typeface="ZillaSlab-SemiBold"/>
                <a:cs typeface="ZillaSlab-SemiBold"/>
              </a:rPr>
              <a:t>cum</a:t>
            </a:r>
            <a:r>
              <a:rPr lang="en-US" sz="2950" b="1" dirty="0">
                <a:solidFill>
                  <a:srgbClr val="FFFFFF"/>
                </a:solidFill>
                <a:latin typeface="ZillaSlab-SemiBold"/>
                <a:cs typeface="ZillaSlab-SemiBold"/>
              </a:rPr>
              <a:t> </a:t>
            </a:r>
            <a:r>
              <a:rPr lang="en-US" sz="2950" b="1" spc="5" dirty="0">
                <a:solidFill>
                  <a:srgbClr val="FFFFFF"/>
                </a:solidFill>
                <a:latin typeface="ZillaSlab-SemiBold"/>
                <a:cs typeface="ZillaSlab-SemiBold"/>
              </a:rPr>
              <a:t>int.</a:t>
            </a:r>
            <a:endParaRPr lang="en-US" sz="2950" dirty="0">
              <a:latin typeface="ZillaSlab-SemiBold"/>
              <a:cs typeface="ZillaSlab-SemiBold"/>
            </a:endParaRP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A70973-EBBE-9446-8753-C01D1342AECA}"/>
              </a:ext>
            </a:extLst>
          </p:cNvPr>
          <p:cNvSpPr txBox="1"/>
          <p:nvPr/>
        </p:nvSpPr>
        <p:spPr>
          <a:xfrm>
            <a:off x="11961710" y="6505296"/>
            <a:ext cx="7639886" cy="267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2600960">
              <a:lnSpc>
                <a:spcPct val="116500"/>
              </a:lnSpc>
            </a:pPr>
            <a:r>
              <a:rPr lang="en-US" sz="2950" spc="-40" dirty="0">
                <a:solidFill>
                  <a:srgbClr val="FFFFFF"/>
                </a:solidFill>
                <a:latin typeface="Roboto-Medium"/>
                <a:cs typeface="Roboto-Medium"/>
              </a:rPr>
              <a:t>Weekday, </a:t>
            </a:r>
            <a:r>
              <a:rPr lang="en-US" sz="2950" spc="20" dirty="0">
                <a:solidFill>
                  <a:srgbClr val="FFFFFF"/>
                </a:solidFill>
                <a:latin typeface="Roboto-Medium"/>
                <a:cs typeface="Roboto-Medium"/>
              </a:rPr>
              <a:t>Month </a:t>
            </a:r>
            <a:r>
              <a:rPr lang="en-US" sz="2950" spc="15" dirty="0">
                <a:solidFill>
                  <a:srgbClr val="FFFFFF"/>
                </a:solidFill>
                <a:latin typeface="Roboto-Medium"/>
                <a:cs typeface="Roboto-Medium"/>
              </a:rPr>
              <a:t>XX, </a:t>
            </a:r>
            <a:r>
              <a:rPr lang="en-US" sz="2950" spc="5" dirty="0">
                <a:solidFill>
                  <a:srgbClr val="FFFFFF"/>
                </a:solidFill>
                <a:latin typeface="Roboto-Medium"/>
                <a:cs typeface="Roboto-Medium"/>
              </a:rPr>
              <a:t>2020 </a:t>
            </a:r>
            <a:r>
              <a:rPr lang="en-US" sz="2950" spc="-720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lang="en-US" sz="2950" spc="15" dirty="0">
                <a:solidFill>
                  <a:srgbClr val="FFFFFF"/>
                </a:solidFill>
                <a:latin typeface="Roboto-Medium"/>
                <a:cs typeface="Roboto-Medium"/>
              </a:rPr>
              <a:t>X:XX</a:t>
            </a:r>
            <a:r>
              <a:rPr lang="en-US" sz="2950" spc="-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lang="en-US" sz="2950" spc="25" dirty="0">
                <a:solidFill>
                  <a:srgbClr val="FFFFFF"/>
                </a:solidFill>
                <a:latin typeface="Roboto-Medium"/>
                <a:cs typeface="Roboto-Medium"/>
              </a:rPr>
              <a:t>a.m.–X:XX</a:t>
            </a:r>
            <a:r>
              <a:rPr lang="en-US" sz="2950" spc="-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lang="en-US" sz="2950" spc="5" dirty="0">
                <a:solidFill>
                  <a:srgbClr val="FFFFFF"/>
                </a:solidFill>
                <a:latin typeface="Roboto-Medium"/>
                <a:cs typeface="Roboto-Medium"/>
              </a:rPr>
              <a:t>p.m.</a:t>
            </a:r>
            <a:endParaRPr lang="en-US" sz="2950" dirty="0">
              <a:latin typeface="Roboto-Medium"/>
              <a:cs typeface="Roboto-Medium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en-US" sz="2950" spc="15" dirty="0">
                <a:solidFill>
                  <a:srgbClr val="FFFFFF"/>
                </a:solidFill>
                <a:latin typeface="Roboto-Medium"/>
                <a:cs typeface="Roboto-Medium"/>
              </a:rPr>
              <a:t>Location</a:t>
            </a:r>
            <a:r>
              <a:rPr lang="en-US" sz="2950" spc="-20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lang="en-US" sz="2950" dirty="0">
                <a:solidFill>
                  <a:srgbClr val="FFFFFF"/>
                </a:solidFill>
                <a:latin typeface="Roboto-Medium"/>
                <a:cs typeface="Roboto-Medium"/>
              </a:rPr>
              <a:t>or</a:t>
            </a:r>
            <a:r>
              <a:rPr lang="en-US" sz="2950" spc="-1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lang="en-US" sz="2950" spc="20" dirty="0">
                <a:solidFill>
                  <a:srgbClr val="FFFFFF"/>
                </a:solidFill>
                <a:latin typeface="Roboto-Medium"/>
                <a:cs typeface="Roboto-Medium"/>
              </a:rPr>
              <a:t>Building</a:t>
            </a:r>
            <a:r>
              <a:rPr lang="en-US" sz="2950" spc="-1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lang="en-US" sz="2950" dirty="0">
                <a:solidFill>
                  <a:srgbClr val="FFFFFF"/>
                </a:solidFill>
                <a:latin typeface="Roboto-Medium"/>
                <a:cs typeface="Roboto-Medium"/>
              </a:rPr>
              <a:t>Name</a:t>
            </a:r>
            <a:endParaRPr lang="en-US" sz="2950" dirty="0">
              <a:latin typeface="Roboto-Medium"/>
              <a:cs typeface="Roboto-Medium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en-US" sz="2950" spc="15" dirty="0">
                <a:solidFill>
                  <a:srgbClr val="FFFFFF"/>
                </a:solidFill>
                <a:latin typeface="Roboto-Medium"/>
                <a:cs typeface="Roboto-Medium"/>
              </a:rPr>
              <a:t>XXX</a:t>
            </a:r>
            <a:r>
              <a:rPr lang="en-US" sz="2950" dirty="0">
                <a:solidFill>
                  <a:srgbClr val="FFFFFF"/>
                </a:solidFill>
                <a:latin typeface="Roboto-Medium"/>
                <a:cs typeface="Roboto-Medium"/>
              </a:rPr>
              <a:t> Street</a:t>
            </a:r>
            <a:r>
              <a:rPr lang="en-US" sz="2950" spc="-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lang="en-US" sz="2950" dirty="0">
                <a:solidFill>
                  <a:srgbClr val="FFFFFF"/>
                </a:solidFill>
                <a:latin typeface="Roboto-Medium"/>
                <a:cs typeface="Roboto-Medium"/>
              </a:rPr>
              <a:t>Name, </a:t>
            </a:r>
            <a:r>
              <a:rPr lang="en-US" sz="2950" spc="15" dirty="0">
                <a:solidFill>
                  <a:srgbClr val="FFFFFF"/>
                </a:solidFill>
                <a:latin typeface="Roboto-Medium"/>
                <a:cs typeface="Roboto-Medium"/>
              </a:rPr>
              <a:t>Iowa</a:t>
            </a:r>
            <a:r>
              <a:rPr lang="en-US" sz="2950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lang="en-US" sz="2950" spc="-30" dirty="0">
                <a:solidFill>
                  <a:srgbClr val="FFFFFF"/>
                </a:solidFill>
                <a:latin typeface="Roboto-Medium"/>
                <a:cs typeface="Roboto-Medium"/>
              </a:rPr>
              <a:t>City,</a:t>
            </a:r>
            <a:r>
              <a:rPr lang="en-US" sz="2950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lang="en-US" sz="2950" spc="-20" dirty="0">
                <a:solidFill>
                  <a:srgbClr val="FFFFFF"/>
                </a:solidFill>
                <a:latin typeface="Roboto-Medium"/>
                <a:cs typeface="Roboto-Medium"/>
              </a:rPr>
              <a:t>IA</a:t>
            </a:r>
            <a:r>
              <a:rPr lang="en-US" sz="2950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lang="en-US" sz="2950" spc="5" dirty="0">
                <a:solidFill>
                  <a:srgbClr val="FFFFFF"/>
                </a:solidFill>
                <a:latin typeface="Roboto-Medium"/>
                <a:cs typeface="Roboto-Medium"/>
              </a:rPr>
              <a:t>52242</a:t>
            </a:r>
            <a:endParaRPr lang="en-US" sz="2950" dirty="0">
              <a:latin typeface="Roboto-Medium"/>
              <a:cs typeface="Roboto-Medium"/>
            </a:endParaRPr>
          </a:p>
          <a:p>
            <a:endParaRPr lang="en-US" sz="29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6708" y="0"/>
            <a:ext cx="11727815" cy="11308715"/>
          </a:xfrm>
          <a:custGeom>
            <a:avLst/>
            <a:gdLst/>
            <a:ahLst/>
            <a:cxnLst/>
            <a:rect l="l" t="t" r="r" b="b"/>
            <a:pathLst>
              <a:path w="11727815" h="11308715">
                <a:moveTo>
                  <a:pt x="11727391" y="0"/>
                </a:moveTo>
                <a:lnTo>
                  <a:pt x="0" y="0"/>
                </a:lnTo>
                <a:lnTo>
                  <a:pt x="0" y="11308556"/>
                </a:lnTo>
                <a:lnTo>
                  <a:pt x="11727391" y="11308556"/>
                </a:lnTo>
                <a:lnTo>
                  <a:pt x="11727391" y="0"/>
                </a:lnTo>
                <a:close/>
              </a:path>
            </a:pathLst>
          </a:custGeom>
          <a:solidFill>
            <a:srgbClr val="FFCE0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337290" cy="11308715"/>
            <a:chOff x="0" y="0"/>
            <a:chExt cx="11337290" cy="113087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337068" cy="113085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53903" y="0"/>
              <a:ext cx="3562350" cy="1691639"/>
            </a:xfrm>
            <a:custGeom>
              <a:avLst/>
              <a:gdLst/>
              <a:ahLst/>
              <a:cxnLst/>
              <a:rect l="l" t="t" r="r" b="b"/>
              <a:pathLst>
                <a:path w="3562350" h="1691639">
                  <a:moveTo>
                    <a:pt x="3562195" y="0"/>
                  </a:moveTo>
                  <a:lnTo>
                    <a:pt x="0" y="0"/>
                  </a:lnTo>
                  <a:lnTo>
                    <a:pt x="0" y="1691089"/>
                  </a:lnTo>
                  <a:lnTo>
                    <a:pt x="3562195" y="1691089"/>
                  </a:lnTo>
                  <a:lnTo>
                    <a:pt x="3562195" y="0"/>
                  </a:lnTo>
                  <a:close/>
                </a:path>
              </a:pathLst>
            </a:custGeom>
            <a:solidFill>
              <a:srgbClr val="FFCE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9792" y="487317"/>
              <a:ext cx="2810510" cy="814069"/>
            </a:xfrm>
            <a:custGeom>
              <a:avLst/>
              <a:gdLst/>
              <a:ahLst/>
              <a:cxnLst/>
              <a:rect l="l" t="t" r="r" b="b"/>
              <a:pathLst>
                <a:path w="2810510" h="814069">
                  <a:moveTo>
                    <a:pt x="361200" y="0"/>
                  </a:moveTo>
                  <a:lnTo>
                    <a:pt x="0" y="0"/>
                  </a:lnTo>
                  <a:lnTo>
                    <a:pt x="0" y="170180"/>
                  </a:lnTo>
                  <a:lnTo>
                    <a:pt x="65684" y="170180"/>
                  </a:lnTo>
                  <a:lnTo>
                    <a:pt x="65684" y="642620"/>
                  </a:lnTo>
                  <a:lnTo>
                    <a:pt x="0" y="642620"/>
                  </a:lnTo>
                  <a:lnTo>
                    <a:pt x="0" y="814070"/>
                  </a:lnTo>
                  <a:lnTo>
                    <a:pt x="361200" y="814070"/>
                  </a:lnTo>
                  <a:lnTo>
                    <a:pt x="361200" y="642620"/>
                  </a:lnTo>
                  <a:lnTo>
                    <a:pt x="295541" y="642620"/>
                  </a:lnTo>
                  <a:lnTo>
                    <a:pt x="295541" y="170180"/>
                  </a:lnTo>
                  <a:lnTo>
                    <a:pt x="361200" y="170180"/>
                  </a:lnTo>
                  <a:lnTo>
                    <a:pt x="361200" y="0"/>
                  </a:lnTo>
                  <a:close/>
                </a:path>
                <a:path w="2810510" h="814069">
                  <a:moveTo>
                    <a:pt x="1003681" y="164338"/>
                  </a:moveTo>
                  <a:lnTo>
                    <a:pt x="998639" y="117144"/>
                  </a:lnTo>
                  <a:lnTo>
                    <a:pt x="984059" y="76936"/>
                  </a:lnTo>
                  <a:lnTo>
                    <a:pt x="960742" y="44411"/>
                  </a:lnTo>
                  <a:lnTo>
                    <a:pt x="929500" y="20294"/>
                  </a:lnTo>
                  <a:lnTo>
                    <a:pt x="891171" y="5295"/>
                  </a:lnTo>
                  <a:lnTo>
                    <a:pt x="846543" y="139"/>
                  </a:lnTo>
                  <a:lnTo>
                    <a:pt x="772655" y="139"/>
                  </a:lnTo>
                  <a:lnTo>
                    <a:pt x="772655" y="170180"/>
                  </a:lnTo>
                  <a:lnTo>
                    <a:pt x="772655" y="642810"/>
                  </a:lnTo>
                  <a:lnTo>
                    <a:pt x="658888" y="642810"/>
                  </a:lnTo>
                  <a:lnTo>
                    <a:pt x="658888" y="170180"/>
                  </a:lnTo>
                  <a:lnTo>
                    <a:pt x="772655" y="170180"/>
                  </a:lnTo>
                  <a:lnTo>
                    <a:pt x="772655" y="139"/>
                  </a:lnTo>
                  <a:lnTo>
                    <a:pt x="585012" y="139"/>
                  </a:lnTo>
                  <a:lnTo>
                    <a:pt x="540804" y="5295"/>
                  </a:lnTo>
                  <a:lnTo>
                    <a:pt x="502577" y="20294"/>
                  </a:lnTo>
                  <a:lnTo>
                    <a:pt x="471271" y="44411"/>
                  </a:lnTo>
                  <a:lnTo>
                    <a:pt x="447776" y="76936"/>
                  </a:lnTo>
                  <a:lnTo>
                    <a:pt x="433006" y="117144"/>
                  </a:lnTo>
                  <a:lnTo>
                    <a:pt x="427875" y="164338"/>
                  </a:lnTo>
                  <a:lnTo>
                    <a:pt x="427875" y="649820"/>
                  </a:lnTo>
                  <a:lnTo>
                    <a:pt x="432930" y="697420"/>
                  </a:lnTo>
                  <a:lnTo>
                    <a:pt x="447509" y="737743"/>
                  </a:lnTo>
                  <a:lnTo>
                    <a:pt x="470827" y="770178"/>
                  </a:lnTo>
                  <a:lnTo>
                    <a:pt x="502056" y="794118"/>
                  </a:lnTo>
                  <a:lnTo>
                    <a:pt x="540397" y="808939"/>
                  </a:lnTo>
                  <a:lnTo>
                    <a:pt x="585012" y="814019"/>
                  </a:lnTo>
                  <a:lnTo>
                    <a:pt x="846543" y="814019"/>
                  </a:lnTo>
                  <a:lnTo>
                    <a:pt x="890752" y="808863"/>
                  </a:lnTo>
                  <a:lnTo>
                    <a:pt x="928979" y="793864"/>
                  </a:lnTo>
                  <a:lnTo>
                    <a:pt x="960297" y="769747"/>
                  </a:lnTo>
                  <a:lnTo>
                    <a:pt x="983792" y="737222"/>
                  </a:lnTo>
                  <a:lnTo>
                    <a:pt x="998562" y="697014"/>
                  </a:lnTo>
                  <a:lnTo>
                    <a:pt x="1003681" y="649820"/>
                  </a:lnTo>
                  <a:lnTo>
                    <a:pt x="1003681" y="642810"/>
                  </a:lnTo>
                  <a:lnTo>
                    <a:pt x="1003681" y="170180"/>
                  </a:lnTo>
                  <a:lnTo>
                    <a:pt x="1003681" y="164338"/>
                  </a:lnTo>
                  <a:close/>
                </a:path>
                <a:path w="2810510" h="814069">
                  <a:moveTo>
                    <a:pt x="2136063" y="152"/>
                  </a:moveTo>
                  <a:lnTo>
                    <a:pt x="1798294" y="152"/>
                  </a:lnTo>
                  <a:lnTo>
                    <a:pt x="1798294" y="170180"/>
                  </a:lnTo>
                  <a:lnTo>
                    <a:pt x="1858124" y="170180"/>
                  </a:lnTo>
                  <a:lnTo>
                    <a:pt x="1811185" y="561873"/>
                  </a:lnTo>
                  <a:lnTo>
                    <a:pt x="1681048" y="152"/>
                  </a:lnTo>
                  <a:lnTo>
                    <a:pt x="1507464" y="152"/>
                  </a:lnTo>
                  <a:lnTo>
                    <a:pt x="1385519" y="561873"/>
                  </a:lnTo>
                  <a:lnTo>
                    <a:pt x="1326883" y="170180"/>
                  </a:lnTo>
                  <a:lnTo>
                    <a:pt x="1391373" y="170180"/>
                  </a:lnTo>
                  <a:lnTo>
                    <a:pt x="1391373" y="152"/>
                  </a:lnTo>
                  <a:lnTo>
                    <a:pt x="1048943" y="152"/>
                  </a:lnTo>
                  <a:lnTo>
                    <a:pt x="1048943" y="170180"/>
                  </a:lnTo>
                  <a:lnTo>
                    <a:pt x="1106398" y="170180"/>
                  </a:lnTo>
                  <a:lnTo>
                    <a:pt x="1221333" y="814019"/>
                  </a:lnTo>
                  <a:lnTo>
                    <a:pt x="1486344" y="814019"/>
                  </a:lnTo>
                  <a:lnTo>
                    <a:pt x="1595424" y="334365"/>
                  </a:lnTo>
                  <a:lnTo>
                    <a:pt x="1702130" y="814019"/>
                  </a:lnTo>
                  <a:lnTo>
                    <a:pt x="1977732" y="814019"/>
                  </a:lnTo>
                  <a:lnTo>
                    <a:pt x="2079764" y="170180"/>
                  </a:lnTo>
                  <a:lnTo>
                    <a:pt x="2136063" y="170180"/>
                  </a:lnTo>
                  <a:lnTo>
                    <a:pt x="2136063" y="152"/>
                  </a:lnTo>
                  <a:close/>
                </a:path>
                <a:path w="2810510" h="814069">
                  <a:moveTo>
                    <a:pt x="2810408" y="642797"/>
                  </a:moveTo>
                  <a:lnTo>
                    <a:pt x="2752953" y="642797"/>
                  </a:lnTo>
                  <a:lnTo>
                    <a:pt x="2747835" y="615835"/>
                  </a:lnTo>
                  <a:lnTo>
                    <a:pt x="2719565" y="466877"/>
                  </a:lnTo>
                  <a:lnTo>
                    <a:pt x="2657233" y="138518"/>
                  </a:lnTo>
                  <a:lnTo>
                    <a:pt x="2630970" y="139"/>
                  </a:lnTo>
                  <a:lnTo>
                    <a:pt x="2494953" y="139"/>
                  </a:lnTo>
                  <a:lnTo>
                    <a:pt x="2494953" y="466877"/>
                  </a:lnTo>
                  <a:lnTo>
                    <a:pt x="2388209" y="466877"/>
                  </a:lnTo>
                  <a:lnTo>
                    <a:pt x="2442159" y="138518"/>
                  </a:lnTo>
                  <a:lnTo>
                    <a:pt x="2494953" y="466877"/>
                  </a:lnTo>
                  <a:lnTo>
                    <a:pt x="2494953" y="139"/>
                  </a:lnTo>
                  <a:lnTo>
                    <a:pt x="2261578" y="139"/>
                  </a:lnTo>
                  <a:lnTo>
                    <a:pt x="2138438" y="642797"/>
                  </a:lnTo>
                  <a:lnTo>
                    <a:pt x="2076259" y="642797"/>
                  </a:lnTo>
                  <a:lnTo>
                    <a:pt x="2076259" y="814019"/>
                  </a:lnTo>
                  <a:lnTo>
                    <a:pt x="2347188" y="814019"/>
                  </a:lnTo>
                  <a:lnTo>
                    <a:pt x="2371814" y="615835"/>
                  </a:lnTo>
                  <a:lnTo>
                    <a:pt x="2509037" y="615835"/>
                  </a:lnTo>
                  <a:lnTo>
                    <a:pt x="2534818" y="814019"/>
                  </a:lnTo>
                  <a:lnTo>
                    <a:pt x="2810408" y="814019"/>
                  </a:lnTo>
                  <a:lnTo>
                    <a:pt x="2810408" y="642797"/>
                  </a:lnTo>
                  <a:close/>
                </a:path>
              </a:pathLst>
            </a:custGeom>
            <a:solidFill>
              <a:srgbClr val="221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049759" y="1134834"/>
            <a:ext cx="7164705" cy="47686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NAME</a:t>
            </a:r>
            <a:r>
              <a:rPr spc="-4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10" dirty="0"/>
              <a:t>EVENT</a:t>
            </a:r>
            <a:br>
              <a:rPr lang="en-US" spc="-10" dirty="0"/>
            </a:br>
            <a:r>
              <a:rPr lang="en-US" spc="-5" dirty="0"/>
              <a:t>GOES</a:t>
            </a:r>
            <a:r>
              <a:rPr lang="en-US" spc="-45" dirty="0"/>
              <a:t> </a:t>
            </a:r>
            <a:r>
              <a:rPr lang="en-US" dirty="0"/>
              <a:t>HERE</a:t>
            </a:r>
            <a:br>
              <a:rPr lang="en-US" dirty="0"/>
            </a:br>
            <a:endParaRPr spc="-10" dirty="0"/>
          </a:p>
        </p:txBody>
      </p:sp>
      <p:sp>
        <p:nvSpPr>
          <p:cNvPr id="8" name="object 8"/>
          <p:cNvSpPr/>
          <p:nvPr/>
        </p:nvSpPr>
        <p:spPr>
          <a:xfrm>
            <a:off x="12062459" y="6012085"/>
            <a:ext cx="1873885" cy="116205"/>
          </a:xfrm>
          <a:custGeom>
            <a:avLst/>
            <a:gdLst/>
            <a:ahLst/>
            <a:cxnLst/>
            <a:rect l="l" t="t" r="r" b="b"/>
            <a:pathLst>
              <a:path w="1873884" h="116204">
                <a:moveTo>
                  <a:pt x="0" y="116101"/>
                </a:moveTo>
                <a:lnTo>
                  <a:pt x="1873450" y="116101"/>
                </a:lnTo>
                <a:lnTo>
                  <a:pt x="1873450" y="0"/>
                </a:lnTo>
                <a:lnTo>
                  <a:pt x="0" y="0"/>
                </a:lnTo>
                <a:lnTo>
                  <a:pt x="0" y="1161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20" dirty="0"/>
              <a:t>Individuals</a:t>
            </a:r>
            <a:r>
              <a:rPr spc="-40" dirty="0"/>
              <a:t> </a:t>
            </a:r>
            <a:r>
              <a:rPr spc="-10" dirty="0"/>
              <a:t>with</a:t>
            </a:r>
            <a:r>
              <a:rPr spc="-35" dirty="0"/>
              <a:t> </a:t>
            </a:r>
            <a:r>
              <a:rPr spc="-20" dirty="0"/>
              <a:t>disabilities</a:t>
            </a:r>
            <a:r>
              <a:rPr spc="-40" dirty="0"/>
              <a:t> </a:t>
            </a:r>
            <a:r>
              <a:rPr spc="-5" dirty="0"/>
              <a:t>are</a:t>
            </a:r>
            <a:r>
              <a:rPr spc="-35" dirty="0"/>
              <a:t> </a:t>
            </a:r>
            <a:r>
              <a:rPr spc="-10" dirty="0"/>
              <a:t>encouraged</a:t>
            </a:r>
            <a:r>
              <a:rPr spc="-40" dirty="0"/>
              <a:t> </a:t>
            </a:r>
            <a:r>
              <a:rPr spc="-10" dirty="0"/>
              <a:t>to</a:t>
            </a:r>
            <a:r>
              <a:rPr spc="-35" dirty="0"/>
              <a:t> </a:t>
            </a:r>
            <a:r>
              <a:rPr spc="-5" dirty="0"/>
              <a:t>attend</a:t>
            </a:r>
            <a:r>
              <a:rPr spc="-35" dirty="0"/>
              <a:t> </a:t>
            </a:r>
            <a:r>
              <a:rPr spc="-15" dirty="0"/>
              <a:t>all</a:t>
            </a:r>
            <a:r>
              <a:rPr spc="-40" dirty="0"/>
              <a:t> </a:t>
            </a:r>
            <a:r>
              <a:rPr spc="-15" dirty="0"/>
              <a:t>University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40" dirty="0"/>
              <a:t> </a:t>
            </a:r>
            <a:r>
              <a:rPr spc="-10" dirty="0"/>
              <a:t>Iowa-sponsored</a:t>
            </a:r>
            <a:r>
              <a:rPr spc="-35" dirty="0"/>
              <a:t> </a:t>
            </a:r>
            <a:r>
              <a:rPr spc="-15" dirty="0"/>
              <a:t>events.</a:t>
            </a:r>
            <a:r>
              <a:rPr spc="-40" dirty="0"/>
              <a:t> </a:t>
            </a:r>
            <a:r>
              <a:rPr spc="-10" dirty="0"/>
              <a:t>If</a:t>
            </a:r>
            <a:r>
              <a:rPr spc="-35" dirty="0"/>
              <a:t> </a:t>
            </a:r>
            <a:r>
              <a:rPr spc="-10" dirty="0"/>
              <a:t>you</a:t>
            </a:r>
            <a:r>
              <a:rPr spc="-35" dirty="0"/>
              <a:t> </a:t>
            </a:r>
            <a:r>
              <a:rPr spc="-5" dirty="0"/>
              <a:t>are</a:t>
            </a:r>
            <a:r>
              <a:rPr spc="-40" dirty="0"/>
              <a:t> </a:t>
            </a:r>
            <a:r>
              <a:rPr spc="15" dirty="0"/>
              <a:t>a</a:t>
            </a:r>
            <a:r>
              <a:rPr spc="-35" dirty="0"/>
              <a:t> </a:t>
            </a:r>
            <a:r>
              <a:rPr spc="-10" dirty="0"/>
              <a:t>person</a:t>
            </a:r>
            <a:r>
              <a:rPr spc="-40" dirty="0"/>
              <a:t> </a:t>
            </a:r>
            <a:r>
              <a:rPr spc="-10" dirty="0"/>
              <a:t>with</a:t>
            </a:r>
            <a:r>
              <a:rPr spc="-35" dirty="0"/>
              <a:t> </a:t>
            </a:r>
            <a:r>
              <a:rPr spc="15" dirty="0"/>
              <a:t>a</a:t>
            </a:r>
          </a:p>
          <a:p>
            <a:pPr marL="12700" marR="62865">
              <a:lnSpc>
                <a:spcPct val="114500"/>
              </a:lnSpc>
            </a:pPr>
            <a:r>
              <a:rPr spc="-15" dirty="0"/>
              <a:t>disability</a:t>
            </a:r>
            <a:r>
              <a:rPr spc="-40" dirty="0"/>
              <a:t> </a:t>
            </a:r>
            <a:r>
              <a:rPr dirty="0"/>
              <a:t>who</a:t>
            </a:r>
            <a:r>
              <a:rPr spc="-40" dirty="0"/>
              <a:t> </a:t>
            </a:r>
            <a:r>
              <a:rPr spc="-15" dirty="0"/>
              <a:t>requires</a:t>
            </a:r>
            <a:r>
              <a:rPr spc="-35" dirty="0"/>
              <a:t> </a:t>
            </a:r>
            <a:r>
              <a:rPr spc="15" dirty="0"/>
              <a:t>a</a:t>
            </a:r>
            <a:r>
              <a:rPr spc="-40" dirty="0"/>
              <a:t> </a:t>
            </a:r>
            <a:r>
              <a:rPr spc="-15" dirty="0"/>
              <a:t>reasonable</a:t>
            </a:r>
            <a:r>
              <a:rPr spc="-40" dirty="0"/>
              <a:t> </a:t>
            </a:r>
            <a:r>
              <a:rPr spc="-10" dirty="0"/>
              <a:t>accommodation</a:t>
            </a:r>
            <a:r>
              <a:rPr spc="-40" dirty="0"/>
              <a:t> </a:t>
            </a:r>
            <a:r>
              <a:rPr spc="-5" dirty="0"/>
              <a:t>in</a:t>
            </a:r>
            <a:r>
              <a:rPr spc="-40" dirty="0"/>
              <a:t> </a:t>
            </a:r>
            <a:r>
              <a:rPr spc="-10" dirty="0"/>
              <a:t>order</a:t>
            </a:r>
            <a:r>
              <a:rPr spc="-40" dirty="0"/>
              <a:t> </a:t>
            </a:r>
            <a:r>
              <a:rPr spc="-10" dirty="0"/>
              <a:t>to</a:t>
            </a:r>
            <a:r>
              <a:rPr spc="-40" dirty="0"/>
              <a:t> </a:t>
            </a:r>
            <a:r>
              <a:rPr spc="-15" dirty="0"/>
              <a:t>participate</a:t>
            </a:r>
            <a:r>
              <a:rPr spc="-40" dirty="0"/>
              <a:t> </a:t>
            </a:r>
            <a:r>
              <a:rPr spc="-5" dirty="0"/>
              <a:t>in</a:t>
            </a:r>
            <a:r>
              <a:rPr spc="-35" dirty="0"/>
              <a:t> </a:t>
            </a:r>
            <a:r>
              <a:rPr spc="-15" dirty="0"/>
              <a:t>this</a:t>
            </a:r>
            <a:r>
              <a:rPr spc="-40" dirty="0"/>
              <a:t> </a:t>
            </a:r>
            <a:r>
              <a:rPr spc="-10" dirty="0"/>
              <a:t>program,</a:t>
            </a:r>
            <a:r>
              <a:rPr spc="-40" dirty="0"/>
              <a:t> </a:t>
            </a:r>
            <a:r>
              <a:rPr spc="-15" dirty="0"/>
              <a:t>please</a:t>
            </a:r>
            <a:r>
              <a:rPr spc="-40" dirty="0"/>
              <a:t> </a:t>
            </a:r>
            <a:r>
              <a:rPr spc="-10" dirty="0"/>
              <a:t>contact</a:t>
            </a:r>
            <a:r>
              <a:rPr spc="-40" dirty="0"/>
              <a:t> </a:t>
            </a:r>
            <a:r>
              <a:rPr spc="-15" dirty="0"/>
              <a:t>(insert:</a:t>
            </a:r>
            <a:r>
              <a:rPr spc="-40" dirty="0"/>
              <a:t> </a:t>
            </a:r>
            <a:r>
              <a:rPr spc="-10" dirty="0"/>
              <a:t>the </a:t>
            </a:r>
            <a:r>
              <a:rPr spc="-5" dirty="0"/>
              <a:t> </a:t>
            </a:r>
            <a:r>
              <a:rPr spc="-15" dirty="0"/>
              <a:t>sponsoring</a:t>
            </a:r>
            <a:r>
              <a:rPr spc="-45" dirty="0"/>
              <a:t> </a:t>
            </a:r>
            <a:r>
              <a:rPr spc="-10" dirty="0"/>
              <a:t>department</a:t>
            </a:r>
            <a:r>
              <a:rPr spc="-45" dirty="0"/>
              <a:t> </a:t>
            </a:r>
            <a:r>
              <a:rPr spc="-5" dirty="0"/>
              <a:t>or</a:t>
            </a:r>
            <a:r>
              <a:rPr spc="-45" dirty="0"/>
              <a:t> </a:t>
            </a:r>
            <a:r>
              <a:rPr spc="-10" dirty="0"/>
              <a:t>contact</a:t>
            </a:r>
            <a:r>
              <a:rPr spc="-45" dirty="0"/>
              <a:t> </a:t>
            </a:r>
            <a:r>
              <a:rPr spc="-15" dirty="0"/>
              <a:t>person)</a:t>
            </a:r>
            <a:r>
              <a:rPr spc="-40" dirty="0"/>
              <a:t> </a:t>
            </a:r>
            <a:r>
              <a:rPr spc="-5" dirty="0"/>
              <a:t>in</a:t>
            </a:r>
            <a:r>
              <a:rPr spc="-45" dirty="0"/>
              <a:t> </a:t>
            </a:r>
            <a:r>
              <a:rPr spc="-10" dirty="0"/>
              <a:t>advance</a:t>
            </a:r>
            <a:r>
              <a:rPr spc="-45" dirty="0"/>
              <a:t> </a:t>
            </a:r>
            <a:r>
              <a:rPr dirty="0"/>
              <a:t>at</a:t>
            </a:r>
            <a:r>
              <a:rPr spc="-45" dirty="0"/>
              <a:t> </a:t>
            </a:r>
            <a:r>
              <a:rPr spc="-15" dirty="0"/>
              <a:t>(insert:</a:t>
            </a:r>
            <a:r>
              <a:rPr spc="-40" dirty="0"/>
              <a:t> </a:t>
            </a:r>
            <a:r>
              <a:rPr spc="-15" dirty="0"/>
              <a:t>telephone</a:t>
            </a:r>
            <a:r>
              <a:rPr spc="-45" dirty="0"/>
              <a:t> </a:t>
            </a:r>
            <a:r>
              <a:rPr spc="-15" dirty="0"/>
              <a:t>number).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062459" y="9083675"/>
            <a:ext cx="4382770" cy="731520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167640" rIns="0" bIns="0" rtlCol="0">
            <a:spAutoFit/>
          </a:bodyPr>
          <a:lstStyle/>
          <a:p>
            <a:pPr marL="290830">
              <a:lnSpc>
                <a:spcPct val="100000"/>
              </a:lnSpc>
              <a:spcBef>
                <a:spcPts val="1320"/>
              </a:spcBef>
            </a:pPr>
            <a:r>
              <a:rPr lang="en-US" sz="2750" b="1" spc="-40" dirty="0">
                <a:solidFill>
                  <a:srgbClr val="FFFFFF"/>
                </a:solidFill>
                <a:latin typeface="Antonio"/>
                <a:cs typeface="Antonio"/>
              </a:rPr>
              <a:t>       </a:t>
            </a:r>
            <a:r>
              <a:rPr sz="2750" b="1" spc="-40" dirty="0">
                <a:solidFill>
                  <a:srgbClr val="FFFFFF"/>
                </a:solidFill>
                <a:latin typeface="Antonio"/>
                <a:cs typeface="Antonio"/>
              </a:rPr>
              <a:t>U</a:t>
            </a:r>
            <a:r>
              <a:rPr sz="2750" b="1" spc="-35" dirty="0">
                <a:solidFill>
                  <a:srgbClr val="FFFFFF"/>
                </a:solidFill>
                <a:latin typeface="Antonio"/>
                <a:cs typeface="Antonio"/>
              </a:rPr>
              <a:t>I</a:t>
            </a:r>
            <a:r>
              <a:rPr sz="2750" b="1" spc="-10" dirty="0">
                <a:solidFill>
                  <a:srgbClr val="FFFFFF"/>
                </a:solidFill>
                <a:latin typeface="Antonio"/>
                <a:cs typeface="Antonio"/>
              </a:rPr>
              <a:t>O</a:t>
            </a:r>
            <a:r>
              <a:rPr sz="2750" b="1" spc="-70" dirty="0">
                <a:solidFill>
                  <a:srgbClr val="FFFFFF"/>
                </a:solidFill>
                <a:latin typeface="Antonio"/>
                <a:cs typeface="Antonio"/>
              </a:rPr>
              <a:t>W</a:t>
            </a:r>
            <a:r>
              <a:rPr sz="2750" b="1" dirty="0">
                <a:solidFill>
                  <a:srgbClr val="FFFFFF"/>
                </a:solidFill>
                <a:latin typeface="Antonio"/>
                <a:cs typeface="Antonio"/>
              </a:rPr>
              <a:t>A</a:t>
            </a:r>
            <a:r>
              <a:rPr sz="2750" b="1" spc="-65" dirty="0">
                <a:solidFill>
                  <a:srgbClr val="FFFFFF"/>
                </a:solidFill>
                <a:latin typeface="Antonio"/>
                <a:cs typeface="Antonio"/>
              </a:rPr>
              <a:t>.</a:t>
            </a:r>
            <a:r>
              <a:rPr sz="2750" b="1" spc="-15" dirty="0">
                <a:solidFill>
                  <a:srgbClr val="FFFFFF"/>
                </a:solidFill>
                <a:latin typeface="Antonio"/>
                <a:cs typeface="Antonio"/>
              </a:rPr>
              <a:t>E</a:t>
            </a:r>
            <a:r>
              <a:rPr sz="2750" b="1" spc="-20" dirty="0">
                <a:solidFill>
                  <a:srgbClr val="FFFFFF"/>
                </a:solidFill>
                <a:latin typeface="Antonio"/>
                <a:cs typeface="Antonio"/>
              </a:rPr>
              <a:t>D</a:t>
            </a:r>
            <a:r>
              <a:rPr sz="2750" b="1" spc="-55" dirty="0">
                <a:solidFill>
                  <a:srgbClr val="FFFFFF"/>
                </a:solidFill>
                <a:latin typeface="Antonio"/>
                <a:cs typeface="Antonio"/>
              </a:rPr>
              <a:t>U</a:t>
            </a:r>
            <a:r>
              <a:rPr sz="2750" b="1" spc="-10" dirty="0">
                <a:solidFill>
                  <a:srgbClr val="FFFFFF"/>
                </a:solidFill>
                <a:latin typeface="Antonio"/>
                <a:cs typeface="Antonio"/>
              </a:rPr>
              <a:t>/</a:t>
            </a:r>
            <a:r>
              <a:rPr sz="2750" b="1" spc="-35" dirty="0">
                <a:solidFill>
                  <a:srgbClr val="FFFFFF"/>
                </a:solidFill>
                <a:latin typeface="Antonio"/>
                <a:cs typeface="Antonio"/>
              </a:rPr>
              <a:t>U</a:t>
            </a:r>
            <a:r>
              <a:rPr sz="2750" b="1" spc="-25" dirty="0">
                <a:solidFill>
                  <a:srgbClr val="FFFFFF"/>
                </a:solidFill>
                <a:latin typeface="Antonio"/>
                <a:cs typeface="Antonio"/>
              </a:rPr>
              <a:t>R</a:t>
            </a:r>
            <a:r>
              <a:rPr sz="2750" b="1" spc="25" dirty="0">
                <a:solidFill>
                  <a:srgbClr val="FFFFFF"/>
                </a:solidFill>
                <a:latin typeface="Antonio"/>
                <a:cs typeface="Antonio"/>
              </a:rPr>
              <a:t>L</a:t>
            </a:r>
            <a:r>
              <a:rPr sz="2750" b="1" spc="-20" dirty="0">
                <a:solidFill>
                  <a:srgbClr val="FFFFFF"/>
                </a:solidFill>
                <a:latin typeface="Antonio"/>
                <a:cs typeface="Antonio"/>
              </a:rPr>
              <a:t>G</a:t>
            </a:r>
            <a:r>
              <a:rPr sz="2750" b="1" spc="-25" dirty="0">
                <a:solidFill>
                  <a:srgbClr val="FFFFFF"/>
                </a:solidFill>
                <a:latin typeface="Antonio"/>
                <a:cs typeface="Antonio"/>
              </a:rPr>
              <a:t>O</a:t>
            </a:r>
            <a:r>
              <a:rPr sz="2750" b="1" spc="-5" dirty="0">
                <a:solidFill>
                  <a:srgbClr val="FFFFFF"/>
                </a:solidFill>
                <a:latin typeface="Antonio"/>
                <a:cs typeface="Antonio"/>
              </a:rPr>
              <a:t>E</a:t>
            </a:r>
            <a:r>
              <a:rPr sz="2750" b="1" spc="5" dirty="0">
                <a:solidFill>
                  <a:srgbClr val="FFFFFF"/>
                </a:solidFill>
                <a:latin typeface="Antonio"/>
                <a:cs typeface="Antonio"/>
              </a:rPr>
              <a:t>S</a:t>
            </a:r>
            <a:r>
              <a:rPr sz="2750" b="1" spc="-40" dirty="0">
                <a:solidFill>
                  <a:srgbClr val="FFFFFF"/>
                </a:solidFill>
                <a:latin typeface="Antonio"/>
                <a:cs typeface="Antonio"/>
              </a:rPr>
              <a:t>H</a:t>
            </a:r>
            <a:r>
              <a:rPr sz="2750" b="1" spc="-15" dirty="0">
                <a:solidFill>
                  <a:srgbClr val="FFFFFF"/>
                </a:solidFill>
                <a:latin typeface="Antonio"/>
                <a:cs typeface="Antonio"/>
              </a:rPr>
              <a:t>E</a:t>
            </a:r>
            <a:r>
              <a:rPr sz="2750" b="1" spc="-25" dirty="0">
                <a:solidFill>
                  <a:srgbClr val="FFFFFF"/>
                </a:solidFill>
                <a:latin typeface="Antonio"/>
                <a:cs typeface="Antonio"/>
              </a:rPr>
              <a:t>RE</a:t>
            </a:r>
            <a:endParaRPr sz="2750" dirty="0">
              <a:latin typeface="Antonio"/>
              <a:cs typeface="Antonio"/>
            </a:endParaRPr>
          </a:p>
        </p:txBody>
      </p:sp>
      <p:pic>
        <p:nvPicPr>
          <p:cNvPr id="12" name="Graphic 11" descr="Arrow Right with solid fill">
            <a:extLst>
              <a:ext uri="{FF2B5EF4-FFF2-40B4-BE49-F238E27FC236}">
                <a16:creationId xmlns:a16="http://schemas.microsoft.com/office/drawing/2014/main" id="{1CDFDEF2-8A48-B94F-B4B8-3FD9AD3D2D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747"/>
          <a:stretch/>
        </p:blipFill>
        <p:spPr>
          <a:xfrm>
            <a:off x="12185650" y="9022715"/>
            <a:ext cx="471169" cy="822960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:a16="http://schemas.microsoft.com/office/drawing/2014/main" id="{4B3B43E2-0555-2345-AE19-2EA928EB89EB}"/>
              </a:ext>
            </a:extLst>
          </p:cNvPr>
          <p:cNvSpPr/>
          <p:nvPr/>
        </p:nvSpPr>
        <p:spPr>
          <a:xfrm>
            <a:off x="12062459" y="6225381"/>
            <a:ext cx="1873885" cy="116205"/>
          </a:xfrm>
          <a:custGeom>
            <a:avLst/>
            <a:gdLst/>
            <a:ahLst/>
            <a:cxnLst/>
            <a:rect l="l" t="t" r="r" b="b"/>
            <a:pathLst>
              <a:path w="1873884" h="116204">
                <a:moveTo>
                  <a:pt x="0" y="116101"/>
                </a:moveTo>
                <a:lnTo>
                  <a:pt x="1873450" y="116101"/>
                </a:lnTo>
                <a:lnTo>
                  <a:pt x="1873450" y="0"/>
                </a:lnTo>
                <a:lnTo>
                  <a:pt x="0" y="0"/>
                </a:lnTo>
                <a:lnTo>
                  <a:pt x="0" y="116101"/>
                </a:lnTo>
                <a:close/>
              </a:path>
            </a:pathLst>
          </a:custGeom>
          <a:solidFill>
            <a:srgbClr val="FFCE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29EB24-D672-E744-ABFE-E759C4336152}"/>
              </a:ext>
            </a:extLst>
          </p:cNvPr>
          <p:cNvSpPr txBox="1"/>
          <p:nvPr/>
        </p:nvSpPr>
        <p:spPr>
          <a:xfrm>
            <a:off x="11982385" y="4552953"/>
            <a:ext cx="743839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50" b="1" spc="-15" dirty="0">
                <a:latin typeface="ZillaSlab-SemiBold"/>
                <a:cs typeface="ZillaSlab-SemiBold"/>
              </a:rPr>
              <a:t>Unit</a:t>
            </a:r>
            <a:r>
              <a:rPr lang="en-US" sz="2950" b="1" dirty="0">
                <a:latin typeface="ZillaSlab-SemiBold"/>
                <a:cs typeface="ZillaSlab-SemiBold"/>
              </a:rPr>
              <a:t> </a:t>
            </a:r>
            <a:r>
              <a:rPr lang="en-US" sz="2950" b="1" spc="10" dirty="0">
                <a:latin typeface="ZillaSlab-SemiBold"/>
                <a:cs typeface="ZillaSlab-SemiBold"/>
              </a:rPr>
              <a:t>name</a:t>
            </a:r>
            <a:r>
              <a:rPr lang="en-US" sz="2950" b="1" dirty="0">
                <a:latin typeface="ZillaSlab-SemiBold"/>
                <a:cs typeface="ZillaSlab-SemiBold"/>
              </a:rPr>
              <a:t> </a:t>
            </a:r>
            <a:r>
              <a:rPr lang="en-US" sz="2950" b="1" spc="5" dirty="0">
                <a:latin typeface="ZillaSlab-SemiBold"/>
                <a:cs typeface="ZillaSlab-SemiBold"/>
              </a:rPr>
              <a:t>or</a:t>
            </a:r>
            <a:r>
              <a:rPr lang="en-US" sz="2950" b="1" spc="-40" dirty="0">
                <a:latin typeface="ZillaSlab-SemiBold"/>
                <a:cs typeface="ZillaSlab-SemiBold"/>
              </a:rPr>
              <a:t> </a:t>
            </a:r>
            <a:r>
              <a:rPr lang="en-US" sz="2950" b="1" spc="5" dirty="0">
                <a:latin typeface="ZillaSlab-SemiBold"/>
                <a:cs typeface="ZillaSlab-SemiBold"/>
              </a:rPr>
              <a:t>subhead</a:t>
            </a:r>
            <a:r>
              <a:rPr lang="en-US" sz="2950" b="1" dirty="0">
                <a:latin typeface="ZillaSlab-SemiBold"/>
                <a:cs typeface="ZillaSlab-SemiBold"/>
              </a:rPr>
              <a:t> </a:t>
            </a:r>
            <a:r>
              <a:rPr lang="en-US" sz="2950" b="1" spc="5" dirty="0">
                <a:latin typeface="ZillaSlab-SemiBold"/>
                <a:cs typeface="ZillaSlab-SemiBold"/>
              </a:rPr>
              <a:t>here goes</a:t>
            </a:r>
            <a:r>
              <a:rPr lang="en-US" sz="2950" b="1" dirty="0">
                <a:latin typeface="ZillaSlab-SemiBold"/>
                <a:cs typeface="ZillaSlab-SemiBold"/>
              </a:rPr>
              <a:t> </a:t>
            </a:r>
            <a:r>
              <a:rPr lang="en-US" sz="2950" b="1" spc="5" dirty="0">
                <a:latin typeface="ZillaSlab-SemiBold"/>
                <a:cs typeface="ZillaSlab-SemiBold"/>
              </a:rPr>
              <a:t>here.</a:t>
            </a:r>
            <a:r>
              <a:rPr lang="en-US" sz="2950" b="1" dirty="0">
                <a:latin typeface="ZillaSlab-SemiBold"/>
                <a:cs typeface="ZillaSlab-SemiBold"/>
              </a:rPr>
              <a:t> </a:t>
            </a:r>
            <a:r>
              <a:rPr lang="en-US" sz="2950" b="1" spc="5" dirty="0" err="1">
                <a:latin typeface="ZillaSlab-SemiBold"/>
                <a:cs typeface="ZillaSlab-SemiBold"/>
              </a:rPr>
              <a:t>Ibus</a:t>
            </a:r>
            <a:r>
              <a:rPr lang="en-US" sz="2950" b="1" spc="5" dirty="0">
                <a:latin typeface="ZillaSlab-SemiBold"/>
                <a:cs typeface="ZillaSlab-SemiBold"/>
              </a:rPr>
              <a:t> </a:t>
            </a:r>
            <a:r>
              <a:rPr lang="en-US" sz="2950" b="1" spc="-580" dirty="0">
                <a:latin typeface="ZillaSlab-SemiBold"/>
                <a:cs typeface="ZillaSlab-SemiBold"/>
              </a:rPr>
              <a:t> </a:t>
            </a:r>
            <a:r>
              <a:rPr lang="en-US" sz="2950" b="1" spc="5" dirty="0" err="1">
                <a:latin typeface="ZillaSlab-SemiBold"/>
                <a:cs typeface="ZillaSlab-SemiBold"/>
              </a:rPr>
              <a:t>aliquo</a:t>
            </a:r>
            <a:r>
              <a:rPr lang="en-US" sz="2950" b="1" dirty="0">
                <a:latin typeface="ZillaSlab-SemiBold"/>
                <a:cs typeface="ZillaSlab-SemiBold"/>
              </a:rPr>
              <a:t> </a:t>
            </a:r>
            <a:r>
              <a:rPr lang="en-US" sz="2950" b="1" spc="10" dirty="0" err="1">
                <a:latin typeface="ZillaSlab-SemiBold"/>
                <a:cs typeface="ZillaSlab-SemiBold"/>
              </a:rPr>
              <a:t>eum</a:t>
            </a:r>
            <a:r>
              <a:rPr lang="en-US" sz="2950" b="1" dirty="0">
                <a:latin typeface="ZillaSlab-SemiBold"/>
                <a:cs typeface="ZillaSlab-SemiBold"/>
              </a:rPr>
              <a:t> </a:t>
            </a:r>
            <a:r>
              <a:rPr lang="en-US" sz="2950" b="1" spc="5" dirty="0" err="1">
                <a:latin typeface="ZillaSlab-SemiBold"/>
                <a:cs typeface="ZillaSlab-SemiBold"/>
              </a:rPr>
              <a:t>untibus</a:t>
            </a:r>
            <a:r>
              <a:rPr lang="en-US" sz="2950" b="1" dirty="0">
                <a:latin typeface="ZillaSlab-SemiBold"/>
                <a:cs typeface="ZillaSlab-SemiBold"/>
              </a:rPr>
              <a:t> </a:t>
            </a:r>
            <a:r>
              <a:rPr lang="en-US" sz="2950" b="1" dirty="0" err="1">
                <a:latin typeface="ZillaSlab-SemiBold"/>
                <a:cs typeface="ZillaSlab-SemiBold"/>
              </a:rPr>
              <a:t>excerchil</a:t>
            </a:r>
            <a:r>
              <a:rPr lang="en-US" sz="2950" b="1" dirty="0">
                <a:latin typeface="ZillaSlab-SemiBold"/>
                <a:cs typeface="ZillaSlab-SemiBold"/>
              </a:rPr>
              <a:t> </a:t>
            </a:r>
            <a:r>
              <a:rPr lang="en-US" sz="2950" b="1" spc="10" dirty="0">
                <a:latin typeface="ZillaSlab-SemiBold"/>
                <a:cs typeface="ZillaSlab-SemiBold"/>
              </a:rPr>
              <a:t>ma</a:t>
            </a:r>
            <a:r>
              <a:rPr lang="en-US" sz="2950" b="1" spc="5" dirty="0">
                <a:latin typeface="ZillaSlab-SemiBold"/>
                <a:cs typeface="ZillaSlab-SemiBold"/>
              </a:rPr>
              <a:t> </a:t>
            </a:r>
            <a:r>
              <a:rPr lang="en-US" sz="2950" b="1" spc="10" dirty="0">
                <a:latin typeface="ZillaSlab-SemiBold"/>
                <a:cs typeface="ZillaSlab-SemiBold"/>
              </a:rPr>
              <a:t>cum</a:t>
            </a:r>
            <a:r>
              <a:rPr lang="en-US" sz="2950" b="1" dirty="0">
                <a:latin typeface="ZillaSlab-SemiBold"/>
                <a:cs typeface="ZillaSlab-SemiBold"/>
              </a:rPr>
              <a:t> </a:t>
            </a:r>
            <a:r>
              <a:rPr lang="en-US" sz="2950" b="1" spc="5" dirty="0">
                <a:latin typeface="ZillaSlab-SemiBold"/>
                <a:cs typeface="ZillaSlab-SemiBold"/>
              </a:rPr>
              <a:t>int.</a:t>
            </a:r>
            <a:endParaRPr lang="en-US" sz="2950" dirty="0">
              <a:latin typeface="ZillaSlab-SemiBold"/>
              <a:cs typeface="ZillaSlab-SemiBold"/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1A63E9-53A5-2F47-B2F8-8974984C9B4E}"/>
              </a:ext>
            </a:extLst>
          </p:cNvPr>
          <p:cNvSpPr txBox="1"/>
          <p:nvPr/>
        </p:nvSpPr>
        <p:spPr>
          <a:xfrm>
            <a:off x="11961710" y="6560721"/>
            <a:ext cx="7639886" cy="267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2600960">
              <a:lnSpc>
                <a:spcPct val="116500"/>
              </a:lnSpc>
            </a:pPr>
            <a:r>
              <a:rPr lang="en-US" sz="2950" spc="-40" dirty="0">
                <a:latin typeface="Roboto-Medium"/>
                <a:cs typeface="Roboto-Medium"/>
              </a:rPr>
              <a:t>Weekday, </a:t>
            </a:r>
            <a:r>
              <a:rPr lang="en-US" sz="2950" spc="20" dirty="0">
                <a:latin typeface="Roboto-Medium"/>
                <a:cs typeface="Roboto-Medium"/>
              </a:rPr>
              <a:t>Month </a:t>
            </a:r>
            <a:r>
              <a:rPr lang="en-US" sz="2950" spc="15" dirty="0">
                <a:latin typeface="Roboto-Medium"/>
                <a:cs typeface="Roboto-Medium"/>
              </a:rPr>
              <a:t>XX, </a:t>
            </a:r>
            <a:r>
              <a:rPr lang="en-US" sz="2950" spc="5" dirty="0">
                <a:latin typeface="Roboto-Medium"/>
                <a:cs typeface="Roboto-Medium"/>
              </a:rPr>
              <a:t>2020 </a:t>
            </a:r>
            <a:r>
              <a:rPr lang="en-US" sz="2950" spc="-720" dirty="0">
                <a:latin typeface="Roboto-Medium"/>
                <a:cs typeface="Roboto-Medium"/>
              </a:rPr>
              <a:t> </a:t>
            </a:r>
            <a:r>
              <a:rPr lang="en-US" sz="2950" spc="15" dirty="0">
                <a:latin typeface="Roboto-Medium"/>
                <a:cs typeface="Roboto-Medium"/>
              </a:rPr>
              <a:t>X:XX</a:t>
            </a:r>
            <a:r>
              <a:rPr lang="en-US" sz="2950" spc="-5" dirty="0">
                <a:latin typeface="Roboto-Medium"/>
                <a:cs typeface="Roboto-Medium"/>
              </a:rPr>
              <a:t> </a:t>
            </a:r>
            <a:r>
              <a:rPr lang="en-US" sz="2950" spc="25" dirty="0">
                <a:latin typeface="Roboto-Medium"/>
                <a:cs typeface="Roboto-Medium"/>
              </a:rPr>
              <a:t>a.m.–X:XX</a:t>
            </a:r>
            <a:r>
              <a:rPr lang="en-US" sz="2950" spc="-5" dirty="0">
                <a:latin typeface="Roboto-Medium"/>
                <a:cs typeface="Roboto-Medium"/>
              </a:rPr>
              <a:t> </a:t>
            </a:r>
            <a:r>
              <a:rPr lang="en-US" sz="2950" spc="5" dirty="0">
                <a:latin typeface="Roboto-Medium"/>
                <a:cs typeface="Roboto-Medium"/>
              </a:rPr>
              <a:t>p.m.</a:t>
            </a:r>
            <a:endParaRPr lang="en-US" sz="2950" dirty="0">
              <a:latin typeface="Roboto-Medium"/>
              <a:cs typeface="Roboto-Medium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en-US" sz="2950" spc="15" dirty="0">
                <a:latin typeface="Roboto-Medium"/>
                <a:cs typeface="Roboto-Medium"/>
              </a:rPr>
              <a:t>Location</a:t>
            </a:r>
            <a:r>
              <a:rPr lang="en-US" sz="2950" spc="-20" dirty="0">
                <a:latin typeface="Roboto-Medium"/>
                <a:cs typeface="Roboto-Medium"/>
              </a:rPr>
              <a:t> </a:t>
            </a:r>
            <a:r>
              <a:rPr lang="en-US" sz="2950" dirty="0">
                <a:latin typeface="Roboto-Medium"/>
                <a:cs typeface="Roboto-Medium"/>
              </a:rPr>
              <a:t>or</a:t>
            </a:r>
            <a:r>
              <a:rPr lang="en-US" sz="2950" spc="-15" dirty="0">
                <a:latin typeface="Roboto-Medium"/>
                <a:cs typeface="Roboto-Medium"/>
              </a:rPr>
              <a:t> </a:t>
            </a:r>
            <a:r>
              <a:rPr lang="en-US" sz="2950" spc="20" dirty="0">
                <a:latin typeface="Roboto-Medium"/>
                <a:cs typeface="Roboto-Medium"/>
              </a:rPr>
              <a:t>Building</a:t>
            </a:r>
            <a:r>
              <a:rPr lang="en-US" sz="2950" spc="-15" dirty="0">
                <a:latin typeface="Roboto-Medium"/>
                <a:cs typeface="Roboto-Medium"/>
              </a:rPr>
              <a:t> </a:t>
            </a:r>
            <a:r>
              <a:rPr lang="en-US" sz="2950" dirty="0">
                <a:latin typeface="Roboto-Medium"/>
                <a:cs typeface="Roboto-Medium"/>
              </a:rPr>
              <a:t>Name</a:t>
            </a: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en-US" sz="2950" spc="15" dirty="0">
                <a:latin typeface="Roboto-Medium"/>
                <a:cs typeface="Roboto-Medium"/>
              </a:rPr>
              <a:t>XXX</a:t>
            </a:r>
            <a:r>
              <a:rPr lang="en-US" sz="2950" dirty="0">
                <a:latin typeface="Roboto-Medium"/>
                <a:cs typeface="Roboto-Medium"/>
              </a:rPr>
              <a:t> Street</a:t>
            </a:r>
            <a:r>
              <a:rPr lang="en-US" sz="2950" spc="-5" dirty="0">
                <a:latin typeface="Roboto-Medium"/>
                <a:cs typeface="Roboto-Medium"/>
              </a:rPr>
              <a:t> </a:t>
            </a:r>
            <a:r>
              <a:rPr lang="en-US" sz="2950" dirty="0">
                <a:latin typeface="Roboto-Medium"/>
                <a:cs typeface="Roboto-Medium"/>
              </a:rPr>
              <a:t>Name, </a:t>
            </a:r>
            <a:r>
              <a:rPr lang="en-US" sz="2950" spc="15" dirty="0">
                <a:latin typeface="Roboto-Medium"/>
                <a:cs typeface="Roboto-Medium"/>
              </a:rPr>
              <a:t>Iowa</a:t>
            </a:r>
            <a:r>
              <a:rPr lang="en-US" sz="2950" dirty="0">
                <a:latin typeface="Roboto-Medium"/>
                <a:cs typeface="Roboto-Medium"/>
              </a:rPr>
              <a:t> </a:t>
            </a:r>
            <a:r>
              <a:rPr lang="en-US" sz="2950" spc="-30" dirty="0">
                <a:latin typeface="Roboto-Medium"/>
                <a:cs typeface="Roboto-Medium"/>
              </a:rPr>
              <a:t>City,</a:t>
            </a:r>
            <a:r>
              <a:rPr lang="en-US" sz="2950" dirty="0">
                <a:latin typeface="Roboto-Medium"/>
                <a:cs typeface="Roboto-Medium"/>
              </a:rPr>
              <a:t> </a:t>
            </a:r>
            <a:r>
              <a:rPr lang="en-US" sz="2950" spc="-20" dirty="0">
                <a:latin typeface="Roboto-Medium"/>
                <a:cs typeface="Roboto-Medium"/>
              </a:rPr>
              <a:t>IA</a:t>
            </a:r>
            <a:r>
              <a:rPr lang="en-US" sz="2950" dirty="0">
                <a:latin typeface="Roboto-Medium"/>
                <a:cs typeface="Roboto-Medium"/>
              </a:rPr>
              <a:t> </a:t>
            </a:r>
            <a:r>
              <a:rPr lang="en-US" sz="2950" spc="5" dirty="0">
                <a:latin typeface="Roboto-Medium"/>
                <a:cs typeface="Roboto-Medium"/>
              </a:rPr>
              <a:t>52242</a:t>
            </a:r>
            <a:endParaRPr lang="en-US" sz="2950" dirty="0">
              <a:latin typeface="Roboto-Medium"/>
              <a:cs typeface="Roboto-Medium"/>
            </a:endParaRPr>
          </a:p>
          <a:p>
            <a:endParaRPr lang="en-US" sz="29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236</Words>
  <Application>Microsoft Macintosh PowerPoint</Application>
  <PresentationFormat>Custom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Antonio</vt:lpstr>
      <vt:lpstr>Calibri</vt:lpstr>
      <vt:lpstr>Roboto Condensed</vt:lpstr>
      <vt:lpstr>Roboto-Medium</vt:lpstr>
      <vt:lpstr>ZillaSlab-SemiBold</vt:lpstr>
      <vt:lpstr>Office Theme</vt:lpstr>
      <vt:lpstr>NAME OF EVENT GOES HERE </vt:lpstr>
      <vt:lpstr>NAME OF EVENT GOES HERE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EVENT GOES HERE </dc:title>
  <cp:lastModifiedBy>Montelius, Austin A</cp:lastModifiedBy>
  <cp:revision>1</cp:revision>
  <dcterms:created xsi:type="dcterms:W3CDTF">2022-03-08T16:54:39Z</dcterms:created>
  <dcterms:modified xsi:type="dcterms:W3CDTF">2022-03-08T18:44:27Z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2021-12-03T00:00:00Z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2022-03-08T00:00:00Z</vt:filetime>
  </property>
</Properties>
</file>