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15544800"/>
  <p:notesSz cx="10058400" cy="15544800"/>
  <p:embeddedFontLst>
    <p:embeddedFont>
      <p:font typeface="Antonio" panose="02000503000000000000" pitchFamily="2" charset="77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ontAwesome" pitchFamily="2" charset="0"/>
      <p:regular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Roboto-Medium" panose="02000000000000000000" pitchFamily="2" charset="0"/>
      <p:regular r:id="rId19"/>
      <p: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705"/>
  </p:normalViewPr>
  <p:slideViewPr>
    <p:cSldViewPr>
      <p:cViewPr>
        <p:scale>
          <a:sx n="63" d="100"/>
          <a:sy n="63" d="100"/>
        </p:scale>
        <p:origin x="6040" y="1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4818888"/>
            <a:ext cx="8549640" cy="326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8705088"/>
            <a:ext cx="7040880" cy="388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6729531"/>
            <a:ext cx="739013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3575304"/>
            <a:ext cx="9052560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1700" y="14133413"/>
            <a:ext cx="4936490" cy="775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ld Capitol building">
            <a:extLst>
              <a:ext uri="{FF2B5EF4-FFF2-40B4-BE49-F238E27FC236}">
                <a16:creationId xmlns:a16="http://schemas.microsoft.com/office/drawing/2014/main" id="{69EC5EDA-BF6A-AC43-AF9D-AD64D6C6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10058400" cy="670058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6126479"/>
            <a:ext cx="10058400" cy="9418320"/>
          </a:xfrm>
          <a:custGeom>
            <a:avLst/>
            <a:gdLst/>
            <a:ahLst/>
            <a:cxnLst/>
            <a:rect l="l" t="t" r="r" b="b"/>
            <a:pathLst>
              <a:path w="10058400" h="9418319">
                <a:moveTo>
                  <a:pt x="10058400" y="0"/>
                </a:moveTo>
                <a:lnTo>
                  <a:pt x="0" y="0"/>
                </a:lnTo>
                <a:lnTo>
                  <a:pt x="0" y="9418320"/>
                </a:lnTo>
                <a:lnTo>
                  <a:pt x="10058400" y="941832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NAME</a:t>
            </a:r>
            <a:r>
              <a:rPr spc="-280" dirty="0"/>
              <a:t> </a:t>
            </a:r>
            <a:r>
              <a:rPr dirty="0"/>
              <a:t>OF</a:t>
            </a:r>
            <a:r>
              <a:rPr spc="-254" dirty="0"/>
              <a:t> </a:t>
            </a:r>
            <a:r>
              <a:rPr dirty="0"/>
              <a:t>EVENT</a:t>
            </a:r>
            <a:r>
              <a:rPr spc="-265" dirty="0"/>
              <a:t> </a:t>
            </a:r>
            <a:r>
              <a:rPr spc="-135" dirty="0"/>
              <a:t>HERE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1700" y="7796331"/>
            <a:ext cx="822769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More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event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info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goes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here.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Description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what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will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happen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at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event. Culluptium</a:t>
            </a:r>
            <a:r>
              <a:rPr sz="20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nobit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parion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eruntincia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or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sint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omnim</a:t>
            </a:r>
            <a:r>
              <a:rPr sz="20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num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nons.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Evenda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31F20"/>
                </a:solidFill>
                <a:latin typeface="Roboto"/>
                <a:cs typeface="Roboto"/>
              </a:rPr>
              <a:t>nes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sequis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pra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comnist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pla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perspid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elent,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quodit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vellecu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llenduc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itatemqu.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Evenda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nes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sequis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pra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comnist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pla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perspid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elent,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quodit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vellecu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llenduc</a:t>
            </a:r>
            <a:r>
              <a:rPr sz="20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itatemqu.</a:t>
            </a:r>
            <a:r>
              <a:rPr sz="20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Ut</a:t>
            </a:r>
            <a:r>
              <a:rPr sz="20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voluptionsed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20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odipsam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suntiam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doluptat.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10740191"/>
            <a:ext cx="56597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Weekday,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Month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XX,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2020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|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X</a:t>
            </a:r>
            <a:r>
              <a:rPr sz="2400" spc="-2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50" dirty="0">
                <a:solidFill>
                  <a:srgbClr val="231F20"/>
                </a:solidFill>
                <a:latin typeface="Roboto-Medium"/>
                <a:cs typeface="Roboto-Medium"/>
              </a:rPr>
              <a:t>a.m.–X</a:t>
            </a:r>
            <a:r>
              <a:rPr sz="2400" spc="-2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p.m.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Location</a:t>
            </a:r>
            <a:r>
              <a:rPr sz="2400" spc="-8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or</a:t>
            </a:r>
            <a:r>
              <a:rPr sz="2400" spc="-7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Building</a:t>
            </a:r>
            <a:r>
              <a:rPr sz="2400" spc="-7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Name</a:t>
            </a:r>
            <a:endParaRPr sz="2400" dirty="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XXX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Street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Name,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Iowa</a:t>
            </a:r>
            <a:r>
              <a:rPr sz="2400" spc="-2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City,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IA</a:t>
            </a:r>
            <a:r>
              <a:rPr sz="2400" spc="-1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Roboto-Medium"/>
                <a:cs typeface="Roboto-Medium"/>
              </a:rPr>
              <a:t>52242</a:t>
            </a:r>
            <a:endParaRPr sz="2400" dirty="0">
              <a:latin typeface="Roboto-Medium"/>
              <a:cs typeface="Roboto-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01700" y="13960894"/>
            <a:ext cx="4936490" cy="77596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400" y="12443993"/>
            <a:ext cx="3195320" cy="58420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45"/>
              </a:spcBef>
              <a:tabLst>
                <a:tab pos="539750" algn="l"/>
              </a:tabLst>
            </a:pPr>
            <a:r>
              <a:rPr sz="3150" spc="-75" baseline="5291" dirty="0">
                <a:solidFill>
                  <a:srgbClr val="FFFFFF"/>
                </a:solidFill>
                <a:latin typeface="FontAwesome"/>
                <a:cs typeface="FontAwesome"/>
              </a:rPr>
              <a:t></a:t>
            </a:r>
            <a:r>
              <a:rPr sz="3150" baseline="5291" dirty="0">
                <a:solidFill>
                  <a:srgbClr val="FFFFFF"/>
                </a:solidFill>
                <a:latin typeface="FontAwesome"/>
                <a:cs typeface="FontAwesome"/>
              </a:rPr>
              <a:t>	</a:t>
            </a:r>
            <a:r>
              <a:rPr sz="2100" b="1" spc="-10" dirty="0">
                <a:solidFill>
                  <a:srgbClr val="FFFFFF"/>
                </a:solidFill>
                <a:latin typeface="Antonio"/>
                <a:cs typeface="Antonio"/>
              </a:rPr>
              <a:t>UIOWA.EDU/URLGOESHERE</a:t>
            </a:r>
            <a:endParaRPr sz="2100">
              <a:latin typeface="Antonio"/>
              <a:cs typeface="Antonio"/>
            </a:endParaRPr>
          </a:p>
        </p:txBody>
      </p:sp>
      <p:pic>
        <p:nvPicPr>
          <p:cNvPr id="13" name="Picture 12" descr="University of Iowa logo&#10;">
            <a:extLst>
              <a:ext uri="{FF2B5EF4-FFF2-40B4-BE49-F238E27FC236}">
                <a16:creationId xmlns:a16="http://schemas.microsoft.com/office/drawing/2014/main" id="{5306F450-3151-304D-AACE-F3902BE2A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42" y="13591462"/>
            <a:ext cx="2904203" cy="14521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125296-4B0C-6948-84FC-50BB38DF191D}"/>
              </a:ext>
            </a:extLst>
          </p:cNvPr>
          <p:cNvSpPr/>
          <p:nvPr/>
        </p:nvSpPr>
        <p:spPr>
          <a:xfrm>
            <a:off x="0" y="-14748"/>
            <a:ext cx="228600" cy="155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12415C-29E3-484F-B61B-03DAC3307D0E}"/>
              </a:ext>
            </a:extLst>
          </p:cNvPr>
          <p:cNvSpPr/>
          <p:nvPr/>
        </p:nvSpPr>
        <p:spPr>
          <a:xfrm>
            <a:off x="0" y="-14748"/>
            <a:ext cx="1005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DFB086-ED05-1246-BCB3-33DF044AC758}"/>
              </a:ext>
            </a:extLst>
          </p:cNvPr>
          <p:cNvSpPr/>
          <p:nvPr/>
        </p:nvSpPr>
        <p:spPr>
          <a:xfrm>
            <a:off x="9846442" y="-1"/>
            <a:ext cx="228600" cy="155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88E103-BDEC-D441-9828-E6EE322B893A}"/>
              </a:ext>
            </a:extLst>
          </p:cNvPr>
          <p:cNvSpPr/>
          <p:nvPr/>
        </p:nvSpPr>
        <p:spPr>
          <a:xfrm>
            <a:off x="0" y="15350265"/>
            <a:ext cx="1005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uilding with columns and a flag on top&#10;&#10;Description automatically generated with medium confidence">
            <a:extLst>
              <a:ext uri="{FF2B5EF4-FFF2-40B4-BE49-F238E27FC236}">
                <a16:creationId xmlns:a16="http://schemas.microsoft.com/office/drawing/2014/main" id="{A9320810-3854-9E4C-9620-01DA2F786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"/>
            <a:ext cx="10058400" cy="670058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6172200"/>
            <a:ext cx="10058400" cy="9372599"/>
          </a:xfrm>
          <a:custGeom>
            <a:avLst/>
            <a:gdLst/>
            <a:ahLst/>
            <a:cxnLst/>
            <a:rect l="l" t="t" r="r" b="b"/>
            <a:pathLst>
              <a:path w="10058400" h="10561319">
                <a:moveTo>
                  <a:pt x="10058400" y="0"/>
                </a:moveTo>
                <a:lnTo>
                  <a:pt x="0" y="0"/>
                </a:lnTo>
                <a:lnTo>
                  <a:pt x="0" y="10561320"/>
                </a:lnTo>
                <a:lnTo>
                  <a:pt x="10058400" y="1056132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NAME</a:t>
            </a:r>
            <a:r>
              <a:rPr spc="-280" dirty="0"/>
              <a:t> </a:t>
            </a:r>
            <a:r>
              <a:rPr dirty="0"/>
              <a:t>OF</a:t>
            </a:r>
            <a:r>
              <a:rPr spc="-254" dirty="0"/>
              <a:t> </a:t>
            </a:r>
            <a:r>
              <a:rPr dirty="0"/>
              <a:t>EVENT</a:t>
            </a:r>
            <a:r>
              <a:rPr spc="-265" dirty="0"/>
              <a:t> </a:t>
            </a:r>
            <a:r>
              <a:rPr spc="-135" dirty="0"/>
              <a:t>HERE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1700" y="7796331"/>
            <a:ext cx="822769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More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event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info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goes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here.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Description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of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what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will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happen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at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event. Culluptium</a:t>
            </a:r>
            <a:r>
              <a:rPr sz="20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nobit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parion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eruntincia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or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sint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omnim</a:t>
            </a:r>
            <a:r>
              <a:rPr sz="20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num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nons.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Evenda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31F20"/>
                </a:solidFill>
                <a:latin typeface="Roboto"/>
                <a:cs typeface="Roboto"/>
              </a:rPr>
              <a:t>nes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sequis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pra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comnist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pla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perspid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elent,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quodit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vellecu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llenduc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itatemqu.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Evenda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nes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sequis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pra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comnist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pla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perspid</a:t>
            </a:r>
            <a:r>
              <a:rPr sz="20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elent,</a:t>
            </a:r>
            <a:r>
              <a:rPr sz="20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quodit</a:t>
            </a:r>
            <a:r>
              <a:rPr sz="20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vellecu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llenduc</a:t>
            </a:r>
            <a:r>
              <a:rPr sz="20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itatemqu.</a:t>
            </a:r>
            <a:r>
              <a:rPr sz="20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Ut</a:t>
            </a:r>
            <a:r>
              <a:rPr sz="20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voluptionsed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20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odipsam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suntiam</a:t>
            </a:r>
            <a:r>
              <a:rPr sz="20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doluptat.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10740191"/>
            <a:ext cx="56597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Weekday,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Month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XX,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2020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|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X</a:t>
            </a:r>
            <a:r>
              <a:rPr sz="2400" spc="-2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50" dirty="0">
                <a:solidFill>
                  <a:srgbClr val="231F20"/>
                </a:solidFill>
                <a:latin typeface="Roboto-Medium"/>
                <a:cs typeface="Roboto-Medium"/>
              </a:rPr>
              <a:t>a.m.–X</a:t>
            </a:r>
            <a:r>
              <a:rPr sz="2400" spc="-2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p.m.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Location</a:t>
            </a:r>
            <a:r>
              <a:rPr sz="2400" spc="-8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or</a:t>
            </a:r>
            <a:r>
              <a:rPr sz="2400" spc="-7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Building</a:t>
            </a:r>
            <a:r>
              <a:rPr sz="2400" spc="-7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Name</a:t>
            </a:r>
            <a:endParaRPr sz="240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XXX</a:t>
            </a:r>
            <a:r>
              <a:rPr sz="2400" spc="-3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Street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Name,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Iowa</a:t>
            </a:r>
            <a:r>
              <a:rPr sz="2400" spc="-2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City,</a:t>
            </a:r>
            <a:r>
              <a:rPr sz="2400" spc="-20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231F20"/>
                </a:solidFill>
                <a:latin typeface="Roboto-Medium"/>
                <a:cs typeface="Roboto-Medium"/>
              </a:rPr>
              <a:t>IA</a:t>
            </a:r>
            <a:r>
              <a:rPr sz="2400" spc="-15" dirty="0">
                <a:solidFill>
                  <a:srgbClr val="231F20"/>
                </a:solidFill>
                <a:latin typeface="Roboto-Medium"/>
                <a:cs typeface="Roboto-Medium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Roboto-Medium"/>
                <a:cs typeface="Roboto-Medium"/>
              </a:rPr>
              <a:t>52242</a:t>
            </a:r>
            <a:endParaRPr sz="2400">
              <a:latin typeface="Roboto-Medium"/>
              <a:cs typeface="Roboto-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01700" y="13993921"/>
            <a:ext cx="4936490" cy="77596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0"/>
              </a:spcBef>
            </a:pPr>
            <a:r>
              <a:rPr spc="-35" dirty="0"/>
              <a:t>Individuals</a:t>
            </a:r>
            <a:r>
              <a:rPr spc="-25" dirty="0"/>
              <a:t> with</a:t>
            </a:r>
            <a:r>
              <a:rPr spc="-15" dirty="0"/>
              <a:t> </a:t>
            </a:r>
            <a:r>
              <a:rPr spc="-35" dirty="0"/>
              <a:t>disabilities</a:t>
            </a:r>
            <a:r>
              <a:rPr spc="-10" dirty="0"/>
              <a:t> </a:t>
            </a:r>
            <a:r>
              <a:rPr spc="-20" dirty="0"/>
              <a:t>are</a:t>
            </a:r>
            <a:r>
              <a:rPr spc="-15" dirty="0"/>
              <a:t> </a:t>
            </a:r>
            <a:r>
              <a:rPr spc="-30" dirty="0"/>
              <a:t>encouraged</a:t>
            </a:r>
            <a:r>
              <a:rPr spc="-10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25" dirty="0"/>
              <a:t>attend</a:t>
            </a:r>
            <a:r>
              <a:rPr spc="-15" dirty="0"/>
              <a:t> </a:t>
            </a:r>
            <a:r>
              <a:rPr spc="-25" dirty="0"/>
              <a:t>all</a:t>
            </a:r>
            <a:r>
              <a:rPr spc="-10" dirty="0"/>
              <a:t> </a:t>
            </a:r>
            <a:r>
              <a:rPr spc="-30" dirty="0"/>
              <a:t>University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0" dirty="0"/>
              <a:t> </a:t>
            </a:r>
            <a:r>
              <a:rPr spc="-30" dirty="0"/>
              <a:t>Iowa-</a:t>
            </a:r>
            <a:r>
              <a:rPr spc="-10" dirty="0"/>
              <a:t>sponsored </a:t>
            </a:r>
            <a:r>
              <a:rPr spc="-30" dirty="0"/>
              <a:t>events.</a:t>
            </a:r>
            <a:r>
              <a:rPr spc="-35" dirty="0"/>
              <a:t> </a:t>
            </a:r>
            <a:r>
              <a:rPr spc="-20" dirty="0"/>
              <a:t>If</a:t>
            </a:r>
            <a:r>
              <a:rPr spc="-30" dirty="0"/>
              <a:t> </a:t>
            </a:r>
            <a:r>
              <a:rPr spc="-25" dirty="0"/>
              <a:t>you</a:t>
            </a:r>
            <a:r>
              <a:rPr spc="-35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person</a:t>
            </a:r>
            <a:r>
              <a:rPr spc="-35" dirty="0"/>
              <a:t> </a:t>
            </a:r>
            <a:r>
              <a:rPr spc="-25" dirty="0"/>
              <a:t>with</a:t>
            </a:r>
            <a:r>
              <a:rPr spc="-3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30" dirty="0"/>
              <a:t>disability </a:t>
            </a:r>
            <a:r>
              <a:rPr spc="-20" dirty="0"/>
              <a:t>who</a:t>
            </a:r>
            <a:r>
              <a:rPr spc="-30" dirty="0"/>
              <a:t> requires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35" dirty="0"/>
              <a:t>reasonable</a:t>
            </a:r>
            <a:r>
              <a:rPr spc="-30" dirty="0"/>
              <a:t> </a:t>
            </a:r>
            <a:r>
              <a:rPr spc="-20" dirty="0"/>
              <a:t>accommodation in</a:t>
            </a:r>
            <a:r>
              <a:rPr spc="-40" dirty="0"/>
              <a:t> </a:t>
            </a:r>
            <a:r>
              <a:rPr spc="-25" dirty="0"/>
              <a:t>order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0" dirty="0"/>
              <a:t>participate </a:t>
            </a:r>
            <a:r>
              <a:rPr spc="-20" dirty="0"/>
              <a:t>in</a:t>
            </a:r>
            <a:r>
              <a:rPr spc="-30" dirty="0"/>
              <a:t> this</a:t>
            </a:r>
            <a:r>
              <a:rPr spc="-25" dirty="0"/>
              <a:t> program,</a:t>
            </a:r>
            <a:r>
              <a:rPr spc="-30" dirty="0"/>
              <a:t> please </a:t>
            </a:r>
            <a:r>
              <a:rPr spc="-25" dirty="0"/>
              <a:t>contact (insert: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25" dirty="0"/>
              <a:t> </a:t>
            </a:r>
            <a:r>
              <a:rPr spc="-10" dirty="0"/>
              <a:t>sponsoring </a:t>
            </a:r>
            <a:r>
              <a:rPr spc="-25" dirty="0"/>
              <a:t>department</a:t>
            </a:r>
            <a:r>
              <a:rPr spc="-35" dirty="0"/>
              <a:t> </a:t>
            </a:r>
            <a:r>
              <a:rPr spc="-10" dirty="0"/>
              <a:t>or</a:t>
            </a:r>
            <a:r>
              <a:rPr spc="-20" dirty="0"/>
              <a:t> </a:t>
            </a:r>
            <a:r>
              <a:rPr spc="-25" dirty="0"/>
              <a:t>contact </a:t>
            </a:r>
            <a:r>
              <a:rPr spc="-35" dirty="0"/>
              <a:t>person)</a:t>
            </a:r>
            <a:r>
              <a:rPr spc="-20" dirty="0"/>
              <a:t> in</a:t>
            </a:r>
            <a:r>
              <a:rPr spc="-25" dirty="0"/>
              <a:t> </a:t>
            </a:r>
            <a:r>
              <a:rPr spc="-30" dirty="0"/>
              <a:t>advance</a:t>
            </a:r>
            <a:r>
              <a:rPr spc="-20" dirty="0"/>
              <a:t> </a:t>
            </a:r>
            <a:r>
              <a:rPr spc="-10" dirty="0"/>
              <a:t>at</a:t>
            </a:r>
            <a:r>
              <a:rPr spc="-25" dirty="0"/>
              <a:t> (insert:</a:t>
            </a:r>
            <a:r>
              <a:rPr spc="-20" dirty="0"/>
              <a:t> </a:t>
            </a:r>
            <a:r>
              <a:rPr spc="-30" dirty="0"/>
              <a:t>telephone</a:t>
            </a:r>
            <a:r>
              <a:rPr spc="-20" dirty="0"/>
              <a:t> </a:t>
            </a:r>
            <a:r>
              <a:rPr spc="-10" dirty="0"/>
              <a:t>number).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0" y="12443993"/>
            <a:ext cx="3197225" cy="58420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45"/>
              </a:spcBef>
              <a:tabLst>
                <a:tab pos="539750" algn="l"/>
              </a:tabLst>
            </a:pPr>
            <a:r>
              <a:rPr sz="3150" spc="-75" baseline="5291" dirty="0">
                <a:solidFill>
                  <a:srgbClr val="FFFFFF"/>
                </a:solidFill>
                <a:latin typeface="FontAwesome"/>
                <a:cs typeface="FontAwesome"/>
              </a:rPr>
              <a:t></a:t>
            </a:r>
            <a:r>
              <a:rPr sz="3150" baseline="5291" dirty="0">
                <a:solidFill>
                  <a:srgbClr val="FFFFFF"/>
                </a:solidFill>
                <a:latin typeface="FontAwesome"/>
                <a:cs typeface="FontAwesome"/>
              </a:rPr>
              <a:t>	</a:t>
            </a:r>
            <a:r>
              <a:rPr sz="2100" b="1" spc="-10" dirty="0">
                <a:solidFill>
                  <a:srgbClr val="FFFFFF"/>
                </a:solidFill>
                <a:latin typeface="Antonio"/>
                <a:cs typeface="Antonio"/>
              </a:rPr>
              <a:t>UIOWA.EDU/URLGOESHERE</a:t>
            </a:r>
            <a:endParaRPr sz="2100">
              <a:latin typeface="Antonio"/>
              <a:cs typeface="Antonio"/>
            </a:endParaRPr>
          </a:p>
        </p:txBody>
      </p:sp>
      <p:pic>
        <p:nvPicPr>
          <p:cNvPr id="17" name="Picture 16" descr="Unit lockup&#10;">
            <a:extLst>
              <a:ext uri="{FF2B5EF4-FFF2-40B4-BE49-F238E27FC236}">
                <a16:creationId xmlns:a16="http://schemas.microsoft.com/office/drawing/2014/main" id="{CBDA70A8-7C1F-1F4A-BEC8-13BFD5671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90" y="13362490"/>
            <a:ext cx="2832604" cy="17890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620535-8916-6F41-BE4A-781AB5F060FF}"/>
              </a:ext>
            </a:extLst>
          </p:cNvPr>
          <p:cNvSpPr/>
          <p:nvPr/>
        </p:nvSpPr>
        <p:spPr>
          <a:xfrm>
            <a:off x="0" y="-14748"/>
            <a:ext cx="228600" cy="155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8D1308-8E4A-3A48-8314-DC49E9054A44}"/>
              </a:ext>
            </a:extLst>
          </p:cNvPr>
          <p:cNvSpPr/>
          <p:nvPr/>
        </p:nvSpPr>
        <p:spPr>
          <a:xfrm>
            <a:off x="0" y="-14748"/>
            <a:ext cx="1005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CCF3EF-A91F-F84B-A39F-B90530F3600A}"/>
              </a:ext>
            </a:extLst>
          </p:cNvPr>
          <p:cNvSpPr/>
          <p:nvPr/>
        </p:nvSpPr>
        <p:spPr>
          <a:xfrm>
            <a:off x="9846442" y="-1"/>
            <a:ext cx="228600" cy="155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FB0B3D-FC42-DE41-BE1C-E8F8FE7DCC9A}"/>
              </a:ext>
            </a:extLst>
          </p:cNvPr>
          <p:cNvSpPr/>
          <p:nvPr/>
        </p:nvSpPr>
        <p:spPr>
          <a:xfrm>
            <a:off x="0" y="15350265"/>
            <a:ext cx="1005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314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Roboto-Medium</vt:lpstr>
      <vt:lpstr>Roboto</vt:lpstr>
      <vt:lpstr>Roboto Condensed</vt:lpstr>
      <vt:lpstr>Calibri</vt:lpstr>
      <vt:lpstr>Antonio</vt:lpstr>
      <vt:lpstr>FontAwesome</vt:lpstr>
      <vt:lpstr>Office Theme</vt:lpstr>
      <vt:lpstr>NAME OF EVENT HERE</vt:lpstr>
      <vt:lpstr>NAME OF EVENT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EVENT HERE</dc:title>
  <cp:lastModifiedBy>Montelius, Austin A</cp:lastModifiedBy>
  <cp:revision>2</cp:revision>
  <dcterms:created xsi:type="dcterms:W3CDTF">2022-04-06T19:59:25Z</dcterms:created>
  <dcterms:modified xsi:type="dcterms:W3CDTF">2022-04-06T20:06:37Z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2022-04-06T00:00:00Z</vt:filetime>
  </property>
</Properties>
</file>